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FF62A-19D1-334E-8A9D-D684485C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4B00E3-06CE-E54D-9ADD-F9CD14353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55CF3-A452-A844-B744-13B9449E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F0153-ED79-8640-9F9A-148BCB52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30CE2F-3686-4841-BC5E-5AA094CA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34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8AD51-F012-2F45-BFE8-095F3B17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E5C500-5B30-B04F-A3B7-C22B536E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94050-7AE8-6546-AE95-B01CF352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AA218-46E0-8F4F-988D-22EE64BB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06698-88A9-804C-8324-A1B25828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890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77095A-D258-BD46-96EF-F698C2161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65DD65-F09A-F546-84C9-576020B1A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4B1A3-8A48-0643-98D4-DF1F839D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EDA0E-2078-D440-A4AE-32826B79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3BBF7-4482-5F41-A1CC-807F626F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47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8C273-C0EA-C843-B138-1CC10688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39E0B-EF4B-5B4A-A850-D7796A2D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BAD38-8BAF-AA46-B1FD-C9B948B2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6901C-8E15-164B-9F7B-D8A61B5E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D4B28-8CC9-2747-9C6F-67EF1B6C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79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BB7EB-FEDE-7B4C-A32F-9444A1CC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07F734-383D-8C42-B5B2-2EB7FB53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C6D6A-A62D-AC44-AD6F-0C06F563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2E5DB-3BAB-A349-AA34-27EA83B2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977D3-7E12-3E4F-8C89-E591EB07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01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8E704-0EAB-FA42-AF91-43A52001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30390-1DBF-2843-A3D4-F6AABD3D0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192405-796F-BD44-B1C6-3A5BCC268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142498-A084-B248-9BEB-3D430796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0EECAB-73CA-074B-8B8F-3C6D7937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17BE1-B431-B348-A98E-ED94028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062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75184-964B-0644-BFEE-0B6DB660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2D6B7-642E-7E4C-B4D0-648105A08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02415-7557-4948-9A45-26CEEE61A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DA1985-9FD8-0245-AC6C-803CEA17E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BF287B-4C53-DB4D-88BC-AB28ECF42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5515F2-2FE0-624E-B2A9-5B533858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117946-E952-054F-B7A7-04E1CECF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9D2FF-79DD-244E-81F3-80620B3C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34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BDD46-40CF-DF4D-A255-72E8917A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C0B3D7-61AD-4B45-AC39-BD7E328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91EDAE-BD3F-7D42-89AB-E13C8A92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44E66E-9E2D-8C4D-A865-5639CA74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325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153436-0665-8A4F-BAAC-D140F6E7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331E0D-0C10-284B-9510-63EB207B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20D05D-97B1-7D41-8138-E1E7F577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98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9B0E9-C5EA-0249-88C9-8C6C5520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72C13-5F3D-BC48-8E99-B0570C30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C03C6-A81E-3149-8798-A7BA76F72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C3E3DA-DA98-C44D-B0D7-18DA31A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46484-2FB8-2D43-ADCF-20D313CF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83DCDD-3DF4-3548-BA4C-3CD0CCD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372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C9B42-4E08-D142-A4FC-E3F6642E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3DDDD2-7243-4A48-B12A-AE95F78E0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A7524C-CBAC-2B43-9B31-25EB0412E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006FAC-CB32-F54A-A7C8-5ED03334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345BEB-F808-5144-AF13-B017F666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5F7123-EE8E-C14D-8C31-AB848217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73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0F0D72-2CC2-E045-8725-F090BDC1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5D841D-82E6-F145-9C7A-55CDE042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DA331-78D1-684F-976B-8F802F21F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A339-768D-8F41-8DE7-0A6A5A213926}" type="datetimeFigureOut">
              <a:rPr lang="es-EC" smtClean="0"/>
              <a:t>24/10/23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6FC899-E983-6844-B610-03336A819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E9595-F700-A548-9B13-01C45FA3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50F2-5492-1A4F-9866-EC47D53676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816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0ADFED-24DF-9943-959F-EF12F630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155" y="195026"/>
            <a:ext cx="3950468" cy="14075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886886-7AFD-5F49-8DA6-5C8C554B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76" y="1444085"/>
            <a:ext cx="3693247" cy="52241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A9CB216-7650-F94B-8867-053E37B65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961" y="4308346"/>
            <a:ext cx="2175640" cy="7846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FD6A171-10EB-774C-BA47-EF44253EA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61" y="3146651"/>
            <a:ext cx="2161374" cy="7775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E2484E6-80E8-2D48-9389-BE6302E92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009" y="1916578"/>
            <a:ext cx="2147107" cy="7917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0A8C69-1CB9-C143-9E35-6C58FDCCC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27314" y="4390358"/>
            <a:ext cx="2175640" cy="7846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AE915BD-4F15-5C4B-9651-28C09A831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010717" y="3146651"/>
            <a:ext cx="2161374" cy="7775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5EC9524-B2E0-3A4B-B8F8-AA15B157C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573625" y="1916578"/>
            <a:ext cx="2147107" cy="79179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91B2F4D-7DD4-694D-8397-2E351EF63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2122" y="195026"/>
            <a:ext cx="2370336" cy="12094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33B10BF-3EF4-1E4C-AAF4-2F78A32E8A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610" t="87691" r="1377" b="2623"/>
          <a:stretch/>
        </p:blipFill>
        <p:spPr>
          <a:xfrm>
            <a:off x="161074" y="143286"/>
            <a:ext cx="2611309" cy="486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490424C-C686-DC42-BB8A-17C56B3AB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8138" y="5548830"/>
            <a:ext cx="2102097" cy="79179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08EAD34-C250-0C42-ADA4-5863403FD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8010717" y="5584337"/>
            <a:ext cx="2102097" cy="7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EA9CB216-7650-F94B-8867-053E37B6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43" y="4354817"/>
            <a:ext cx="2175640" cy="7846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FD6A171-10EB-774C-BA47-EF44253E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43" y="3193122"/>
            <a:ext cx="2161374" cy="7775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E2484E6-80E8-2D48-9389-BE6302E92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91" y="1963049"/>
            <a:ext cx="2147107" cy="7917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0A8C69-1CB9-C143-9E35-6C58FDCC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542396" y="4436829"/>
            <a:ext cx="2175640" cy="7846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AE915BD-4F15-5C4B-9651-28C09A83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25799" y="3193122"/>
            <a:ext cx="2161374" cy="7775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5EC9524-B2E0-3A4B-B8F8-AA15B157C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88707" y="1963049"/>
            <a:ext cx="2147107" cy="79179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91B2F4D-7DD4-694D-8397-2E351EF63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122" y="195026"/>
            <a:ext cx="2370336" cy="12094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33B10BF-3EF4-1E4C-AAF4-2F78A32E8A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0" t="87691" r="1377" b="2623"/>
          <a:stretch/>
        </p:blipFill>
        <p:spPr>
          <a:xfrm>
            <a:off x="161074" y="143286"/>
            <a:ext cx="2611309" cy="486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490424C-C686-DC42-BB8A-17C56B3AB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220" y="5595301"/>
            <a:ext cx="2102097" cy="7917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BEDF18-AD85-6842-B464-A174087C0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847" y="425005"/>
            <a:ext cx="6096000" cy="147611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08EAD34-C250-0C42-ADA4-5863403FD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25799" y="5630808"/>
            <a:ext cx="2102097" cy="7917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DA8EBB-FE19-5942-AC3D-EA13EA4903D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606" y="1963049"/>
            <a:ext cx="3613713" cy="43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5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89B84F-B739-9C42-8013-AB4402E22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107" y="2238928"/>
            <a:ext cx="6033272" cy="37526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A9CB216-7650-F94B-8867-053E37B65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73" y="4355203"/>
            <a:ext cx="2175640" cy="7846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FD6A171-10EB-774C-BA47-EF44253EA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73" y="3193508"/>
            <a:ext cx="2161374" cy="7775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28A645-2B9C-C04D-9B85-8314D7163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620" y="556938"/>
            <a:ext cx="6024759" cy="16167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E2484E6-80E8-2D48-9389-BE6302E92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921" y="1963435"/>
            <a:ext cx="2147107" cy="7917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0A8C69-1CB9-C143-9E35-6C58FDCC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09768" y="4437215"/>
            <a:ext cx="2175640" cy="7846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AE915BD-4F15-5C4B-9651-28C09A831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193171" y="3193508"/>
            <a:ext cx="2161374" cy="7775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5EC9524-B2E0-3A4B-B8F8-AA15B157C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756079" y="1963435"/>
            <a:ext cx="2147107" cy="79179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91B2F4D-7DD4-694D-8397-2E351EF63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2122" y="195026"/>
            <a:ext cx="2370336" cy="12094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33B10BF-3EF4-1E4C-AAF4-2F78A32E8A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610" t="87691" r="1377" b="2623"/>
          <a:stretch/>
        </p:blipFill>
        <p:spPr>
          <a:xfrm>
            <a:off x="161074" y="143286"/>
            <a:ext cx="2611309" cy="4862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490424C-C686-DC42-BB8A-17C56B3AB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050" y="5595687"/>
            <a:ext cx="2102097" cy="79179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08EAD34-C250-0C42-ADA4-5863403FD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193171" y="5631194"/>
            <a:ext cx="2102097" cy="7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0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2023-10-20T19:29:51Z</dcterms:created>
  <dcterms:modified xsi:type="dcterms:W3CDTF">2023-10-24T15:00:33Z</dcterms:modified>
</cp:coreProperties>
</file>