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311" r:id="rId2"/>
    <p:sldId id="313" r:id="rId3"/>
    <p:sldId id="319" r:id="rId4"/>
    <p:sldId id="323" r:id="rId5"/>
    <p:sldId id="318" r:id="rId6"/>
    <p:sldId id="334" r:id="rId7"/>
    <p:sldId id="338" r:id="rId8"/>
    <p:sldId id="340" r:id="rId9"/>
    <p:sldId id="341" r:id="rId10"/>
    <p:sldId id="351" r:id="rId11"/>
    <p:sldId id="354" r:id="rId12"/>
    <p:sldId id="352" r:id="rId13"/>
    <p:sldId id="350" r:id="rId14"/>
    <p:sldId id="327" r:id="rId15"/>
    <p:sldId id="326" r:id="rId16"/>
    <p:sldId id="330" r:id="rId17"/>
    <p:sldId id="331" r:id="rId18"/>
    <p:sldId id="309" r:id="rId19"/>
    <p:sldId id="335" r:id="rId2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FCE"/>
    <a:srgbClr val="DFDD00"/>
    <a:srgbClr val="EC662C"/>
    <a:srgbClr val="82BC00"/>
    <a:srgbClr val="825800"/>
    <a:srgbClr val="3C3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3"/>
    <p:restoredTop sz="92633"/>
  </p:normalViewPr>
  <p:slideViewPr>
    <p:cSldViewPr snapToGrid="0" snapToObjects="1">
      <p:cViewPr varScale="1">
        <p:scale>
          <a:sx n="62" d="100"/>
          <a:sy n="62" d="100"/>
        </p:scale>
        <p:origin x="17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image" Target="../media/image2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image" Target="../media/image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86319A-F6D2-314B-9263-607B20A21EC7}" type="doc">
      <dgm:prSet loTypeId="urn:microsoft.com/office/officeart/2009/3/layout/Phased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67F1AF25-67BD-204F-AC80-28B4B9BFE938}">
      <dgm:prSet phldrT="[Texto]" custT="1"/>
      <dgm:spPr/>
      <dgm:t>
        <a:bodyPr/>
        <a:lstStyle/>
        <a:p>
          <a:r>
            <a:rPr lang="es-ES_tradnl" sz="1400" b="1" dirty="0">
              <a:solidFill>
                <a:srgbClr val="7030A0"/>
              </a:solidFill>
              <a:latin typeface="Heiti TC Light" charset="-120"/>
              <a:ea typeface="Heiti TC Light" charset="-120"/>
              <a:cs typeface="Heiti TC Light" charset="-120"/>
            </a:rPr>
            <a:t>Diferencias</a:t>
          </a:r>
        </a:p>
      </dgm:t>
    </dgm:pt>
    <dgm:pt modelId="{3CED785C-CAFA-1D4C-B271-EBBF4431168D}" type="parTrans" cxnId="{6B14BB66-6765-5D44-9EEF-AF712565C2CC}">
      <dgm:prSet/>
      <dgm:spPr/>
      <dgm:t>
        <a:bodyPr/>
        <a:lstStyle/>
        <a:p>
          <a:endParaRPr lang="es-ES_tradnl"/>
        </a:p>
      </dgm:t>
    </dgm:pt>
    <dgm:pt modelId="{6F61BCED-6282-554D-A15B-2C53E400E8F8}" type="sibTrans" cxnId="{6B14BB66-6765-5D44-9EEF-AF712565C2CC}">
      <dgm:prSet/>
      <dgm:spPr/>
      <dgm:t>
        <a:bodyPr/>
        <a:lstStyle/>
        <a:p>
          <a:endParaRPr lang="es-ES_tradnl"/>
        </a:p>
      </dgm:t>
    </dgm:pt>
    <dgm:pt modelId="{B10A03AA-E0AC-B04B-8012-98D0FDAD3210}">
      <dgm:prSet phldrT="[Texto]" custT="1"/>
      <dgm:spPr>
        <a:solidFill>
          <a:srgbClr val="00BFCE"/>
        </a:solidFill>
      </dgm:spPr>
      <dgm:t>
        <a:bodyPr/>
        <a:lstStyle/>
        <a:p>
          <a:r>
            <a:rPr lang="es-ES_tradnl" sz="1400" b="1" dirty="0"/>
            <a:t>Sexo</a:t>
          </a:r>
        </a:p>
      </dgm:t>
    </dgm:pt>
    <dgm:pt modelId="{045F6E0B-5F4C-3C48-8D3F-D8716D069F41}" type="parTrans" cxnId="{AB7BF8E6-3ACB-9549-B699-F5B71309CA92}">
      <dgm:prSet/>
      <dgm:spPr/>
      <dgm:t>
        <a:bodyPr/>
        <a:lstStyle/>
        <a:p>
          <a:endParaRPr lang="es-ES_tradnl"/>
        </a:p>
      </dgm:t>
    </dgm:pt>
    <dgm:pt modelId="{D5AD4739-2698-F542-81E8-204B119AC93E}" type="sibTrans" cxnId="{AB7BF8E6-3ACB-9549-B699-F5B71309CA92}">
      <dgm:prSet/>
      <dgm:spPr/>
      <dgm:t>
        <a:bodyPr/>
        <a:lstStyle/>
        <a:p>
          <a:endParaRPr lang="es-ES_tradnl"/>
        </a:p>
      </dgm:t>
    </dgm:pt>
    <dgm:pt modelId="{7ECC54CF-E51E-9847-9F3C-CD75FBC88C62}">
      <dgm:prSet phldrT="[Texto]" custT="1"/>
      <dgm:spPr>
        <a:solidFill>
          <a:srgbClr val="82BC00"/>
        </a:solidFill>
      </dgm:spPr>
      <dgm:t>
        <a:bodyPr/>
        <a:lstStyle/>
        <a:p>
          <a:r>
            <a:rPr lang="es-ES_tradnl" sz="1400" b="1" dirty="0"/>
            <a:t>Etnia</a:t>
          </a:r>
        </a:p>
      </dgm:t>
    </dgm:pt>
    <dgm:pt modelId="{528DC442-C253-E842-878D-8B3FAAB71C6B}" type="parTrans" cxnId="{4E9D1A98-9EA4-6342-A987-025CAAE9D877}">
      <dgm:prSet/>
      <dgm:spPr/>
      <dgm:t>
        <a:bodyPr/>
        <a:lstStyle/>
        <a:p>
          <a:endParaRPr lang="es-ES_tradnl"/>
        </a:p>
      </dgm:t>
    </dgm:pt>
    <dgm:pt modelId="{0259DC3B-9592-8342-9230-7A3A8395EDAB}" type="sibTrans" cxnId="{4E9D1A98-9EA4-6342-A987-025CAAE9D877}">
      <dgm:prSet/>
      <dgm:spPr/>
      <dgm:t>
        <a:bodyPr/>
        <a:lstStyle/>
        <a:p>
          <a:endParaRPr lang="es-ES_tradnl"/>
        </a:p>
      </dgm:t>
    </dgm:pt>
    <dgm:pt modelId="{8817C1B0-F537-EC49-87FA-F330D0FB4E95}">
      <dgm:prSet phldrT="[Texto]" custT="1"/>
      <dgm:spPr>
        <a:solidFill>
          <a:srgbClr val="DFDD00"/>
        </a:solidFill>
      </dgm:spPr>
      <dgm:t>
        <a:bodyPr/>
        <a:lstStyle/>
        <a:p>
          <a:r>
            <a:rPr lang="es-ES_tradnl" sz="1400" b="1" dirty="0"/>
            <a:t>Edad</a:t>
          </a:r>
        </a:p>
      </dgm:t>
    </dgm:pt>
    <dgm:pt modelId="{7CCE6FE8-736C-054F-8A84-4E5C9B128707}" type="parTrans" cxnId="{A259F048-CF70-D04E-B315-FCA1E8C28C7E}">
      <dgm:prSet/>
      <dgm:spPr/>
      <dgm:t>
        <a:bodyPr/>
        <a:lstStyle/>
        <a:p>
          <a:endParaRPr lang="es-ES_tradnl"/>
        </a:p>
      </dgm:t>
    </dgm:pt>
    <dgm:pt modelId="{2A2B94FB-AE7F-3A4C-9BA4-0EF5492E73C0}" type="sibTrans" cxnId="{A259F048-CF70-D04E-B315-FCA1E8C28C7E}">
      <dgm:prSet/>
      <dgm:spPr/>
      <dgm:t>
        <a:bodyPr/>
        <a:lstStyle/>
        <a:p>
          <a:endParaRPr lang="es-ES_tradnl"/>
        </a:p>
      </dgm:t>
    </dgm:pt>
    <dgm:pt modelId="{857402C1-4C85-D546-BB4D-752B718C6AF6}">
      <dgm:prSet phldrT="[Texto]" custT="1"/>
      <dgm:spPr/>
      <dgm:t>
        <a:bodyPr/>
        <a:lstStyle/>
        <a:p>
          <a:r>
            <a:rPr lang="es-ES_tradnl" sz="1400" b="1" dirty="0">
              <a:solidFill>
                <a:srgbClr val="7030A0"/>
              </a:solidFill>
              <a:latin typeface="Heiti TC Light" charset="-120"/>
              <a:ea typeface="Heiti TC Light" charset="-120"/>
              <a:cs typeface="Heiti TC Light" charset="-120"/>
            </a:rPr>
            <a:t>Valoración desigual</a:t>
          </a:r>
        </a:p>
      </dgm:t>
    </dgm:pt>
    <dgm:pt modelId="{A8045AC7-FD41-D247-BB12-F2DC0544F2A3}" type="parTrans" cxnId="{72D6BEDA-5F81-6E46-ADF9-25AF4955CE6D}">
      <dgm:prSet/>
      <dgm:spPr/>
      <dgm:t>
        <a:bodyPr/>
        <a:lstStyle/>
        <a:p>
          <a:endParaRPr lang="es-ES_tradnl"/>
        </a:p>
      </dgm:t>
    </dgm:pt>
    <dgm:pt modelId="{4E9A7CC4-396B-1A44-B14D-76D8887A3DA1}" type="sibTrans" cxnId="{72D6BEDA-5F81-6E46-ADF9-25AF4955CE6D}">
      <dgm:prSet/>
      <dgm:spPr/>
      <dgm:t>
        <a:bodyPr/>
        <a:lstStyle/>
        <a:p>
          <a:endParaRPr lang="es-ES_tradnl"/>
        </a:p>
      </dgm:t>
    </dgm:pt>
    <dgm:pt modelId="{7D8FBE0F-0851-9A4A-ADC8-B76CC5EB26BE}">
      <dgm:prSet phldrT="[Texto]" custT="1"/>
      <dgm:spPr>
        <a:solidFill>
          <a:srgbClr val="EC662C"/>
        </a:solidFill>
      </dgm:spPr>
      <dgm:t>
        <a:bodyPr/>
        <a:lstStyle/>
        <a:p>
          <a:r>
            <a:rPr lang="es-ES_tradnl" sz="1800" dirty="0"/>
            <a:t>Deseado</a:t>
          </a:r>
        </a:p>
      </dgm:t>
    </dgm:pt>
    <dgm:pt modelId="{79EC40C0-E071-9244-8D0A-0971133DE8F0}" type="parTrans" cxnId="{B09A514E-0E96-004A-9225-B709B483FA6C}">
      <dgm:prSet/>
      <dgm:spPr/>
      <dgm:t>
        <a:bodyPr/>
        <a:lstStyle/>
        <a:p>
          <a:endParaRPr lang="es-ES_tradnl"/>
        </a:p>
      </dgm:t>
    </dgm:pt>
    <dgm:pt modelId="{300B21A5-A753-AB43-A594-6A90B44490E2}" type="sibTrans" cxnId="{B09A514E-0E96-004A-9225-B709B483FA6C}">
      <dgm:prSet/>
      <dgm:spPr/>
      <dgm:t>
        <a:bodyPr/>
        <a:lstStyle/>
        <a:p>
          <a:endParaRPr lang="es-ES_tradnl"/>
        </a:p>
      </dgm:t>
    </dgm:pt>
    <dgm:pt modelId="{031B660F-5B48-8348-9B97-7CE82CC313D3}">
      <dgm:prSet phldrT="[Texto]" custT="1"/>
      <dgm:spPr>
        <a:solidFill>
          <a:srgbClr val="FF9300">
            <a:alpha val="94902"/>
          </a:srgbClr>
        </a:solidFill>
      </dgm:spPr>
      <dgm:t>
        <a:bodyPr/>
        <a:lstStyle/>
        <a:p>
          <a:r>
            <a:rPr lang="es-ES_tradnl" sz="1800" dirty="0"/>
            <a:t>No deseado</a:t>
          </a:r>
          <a:endParaRPr lang="es-ES_tradnl" sz="1100" dirty="0"/>
        </a:p>
      </dgm:t>
    </dgm:pt>
    <dgm:pt modelId="{D916D802-14FA-364C-B7C3-E11950B10442}" type="parTrans" cxnId="{32E92AE0-A0C7-C84C-9CC9-498C127A03DB}">
      <dgm:prSet/>
      <dgm:spPr/>
      <dgm:t>
        <a:bodyPr/>
        <a:lstStyle/>
        <a:p>
          <a:endParaRPr lang="es-ES_tradnl"/>
        </a:p>
      </dgm:t>
    </dgm:pt>
    <dgm:pt modelId="{5A3A780A-362D-A240-A454-F5F320B9CCDE}" type="sibTrans" cxnId="{32E92AE0-A0C7-C84C-9CC9-498C127A03DB}">
      <dgm:prSet/>
      <dgm:spPr/>
      <dgm:t>
        <a:bodyPr/>
        <a:lstStyle/>
        <a:p>
          <a:endParaRPr lang="es-ES_tradnl"/>
        </a:p>
      </dgm:t>
    </dgm:pt>
    <dgm:pt modelId="{B625ADCF-DC4D-244B-8B4F-3AE43C0F3CD1}">
      <dgm:prSet phldrT="[Texto]" custT="1"/>
      <dgm:spPr/>
      <dgm:t>
        <a:bodyPr/>
        <a:lstStyle/>
        <a:p>
          <a:r>
            <a:rPr lang="es-ES_tradnl" sz="1400" b="1" dirty="0">
              <a:solidFill>
                <a:srgbClr val="7030A0"/>
              </a:solidFill>
              <a:latin typeface="Heiti TC Light" charset="-120"/>
              <a:ea typeface="Heiti TC Light" charset="-120"/>
              <a:cs typeface="Heiti TC Light" charset="-120"/>
            </a:rPr>
            <a:t>Modelo de explicación que excluye y desvaloriza</a:t>
          </a:r>
        </a:p>
      </dgm:t>
    </dgm:pt>
    <dgm:pt modelId="{7C650B35-1469-1449-86F1-0E13729BA785}" type="parTrans" cxnId="{1E308E0E-F4DA-2640-B259-08874B3F0CFF}">
      <dgm:prSet/>
      <dgm:spPr/>
      <dgm:t>
        <a:bodyPr/>
        <a:lstStyle/>
        <a:p>
          <a:endParaRPr lang="es-ES_tradnl"/>
        </a:p>
      </dgm:t>
    </dgm:pt>
    <dgm:pt modelId="{533513CC-45DB-F844-9E4F-08C705A6131B}" type="sibTrans" cxnId="{1E308E0E-F4DA-2640-B259-08874B3F0CFF}">
      <dgm:prSet/>
      <dgm:spPr/>
      <dgm:t>
        <a:bodyPr/>
        <a:lstStyle/>
        <a:p>
          <a:endParaRPr lang="es-ES_tradnl"/>
        </a:p>
      </dgm:t>
    </dgm:pt>
    <dgm:pt modelId="{ECA0DC58-7234-7340-ACC3-AC5A0659F7B9}">
      <dgm:prSet phldrT="[Texto]" custT="1"/>
      <dgm:spPr>
        <a:gradFill flip="none" rotWithShape="1">
          <a:gsLst>
            <a:gs pos="0">
              <a:srgbClr val="FF9300"/>
            </a:gs>
            <a:gs pos="50000">
              <a:srgbClr val="EC662C">
                <a:shade val="67500"/>
                <a:satMod val="115000"/>
              </a:srgbClr>
            </a:gs>
            <a:gs pos="100000">
              <a:srgbClr val="EC662C">
                <a:shade val="100000"/>
                <a:satMod val="115000"/>
              </a:srgbClr>
            </a:gs>
          </a:gsLst>
          <a:lin ang="10800000" scaled="1"/>
          <a:tileRect/>
        </a:gradFill>
      </dgm:spPr>
      <dgm:t>
        <a:bodyPr/>
        <a:lstStyle/>
        <a:p>
          <a:r>
            <a:rPr lang="es-ES_tradnl" sz="1800" dirty="0">
              <a:solidFill>
                <a:schemeClr val="tx1"/>
              </a:solidFill>
            </a:rPr>
            <a:t>“</a:t>
          </a:r>
          <a:r>
            <a:rPr lang="es-ES_tradnl" sz="1600" dirty="0">
              <a:solidFill>
                <a:schemeClr val="tx1"/>
              </a:solidFill>
            </a:rPr>
            <a:t>capacidades o incapacidades naturales”</a:t>
          </a:r>
        </a:p>
        <a:p>
          <a:r>
            <a:rPr lang="es-ES_tradnl" sz="1600" dirty="0">
              <a:solidFill>
                <a:schemeClr val="tx1"/>
              </a:solidFill>
            </a:rPr>
            <a:t>“desigualdades necesarias”</a:t>
          </a:r>
        </a:p>
      </dgm:t>
    </dgm:pt>
    <dgm:pt modelId="{9C336864-E179-6947-A697-1DCBB7EE006E}" type="parTrans" cxnId="{F82F5BDC-DCC0-CD42-B900-51A58A0439B9}">
      <dgm:prSet/>
      <dgm:spPr/>
      <dgm:t>
        <a:bodyPr/>
        <a:lstStyle/>
        <a:p>
          <a:endParaRPr lang="es-ES_tradnl"/>
        </a:p>
      </dgm:t>
    </dgm:pt>
    <dgm:pt modelId="{B083D93E-820C-F242-B355-0793BB376A80}" type="sibTrans" cxnId="{F82F5BDC-DCC0-CD42-B900-51A58A0439B9}">
      <dgm:prSet/>
      <dgm:spPr/>
      <dgm:t>
        <a:bodyPr/>
        <a:lstStyle/>
        <a:p>
          <a:endParaRPr lang="es-ES_tradnl"/>
        </a:p>
      </dgm:t>
    </dgm:pt>
    <dgm:pt modelId="{72E8A287-6913-AC4C-9776-6BA07E2D0F7B}" type="pres">
      <dgm:prSet presAssocID="{C486319A-F6D2-314B-9263-607B20A21EC7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</dgm:pt>
    <dgm:pt modelId="{756D73E4-2729-A642-A7E3-F9C71EB1E3A9}" type="pres">
      <dgm:prSet presAssocID="{C486319A-F6D2-314B-9263-607B20A21EC7}" presName="arc1" presStyleLbl="node1" presStyleIdx="0" presStyleCnt="4"/>
      <dgm:spPr>
        <a:solidFill>
          <a:srgbClr val="00BFCE"/>
        </a:solidFill>
      </dgm:spPr>
    </dgm:pt>
    <dgm:pt modelId="{67864A6F-CFC1-DF46-81E8-E29BD8EFFD61}" type="pres">
      <dgm:prSet presAssocID="{C486319A-F6D2-314B-9263-607B20A21EC7}" presName="arc3" presStyleLbl="node1" presStyleIdx="1" presStyleCnt="4" custLinFactNeighborX="-854"/>
      <dgm:spPr>
        <a:solidFill>
          <a:srgbClr val="00BFCE"/>
        </a:solidFill>
      </dgm:spPr>
    </dgm:pt>
    <dgm:pt modelId="{6DB00930-BBFF-8245-9854-40478382E01A}" type="pres">
      <dgm:prSet presAssocID="{C486319A-F6D2-314B-9263-607B20A21EC7}" presName="parentText2" presStyleLbl="revTx" presStyleIdx="0" presStyleCnt="3" custLinFactNeighborY="14959">
        <dgm:presLayoutVars>
          <dgm:chMax val="4"/>
          <dgm:chPref val="3"/>
          <dgm:bulletEnabled val="1"/>
        </dgm:presLayoutVars>
      </dgm:prSet>
      <dgm:spPr/>
    </dgm:pt>
    <dgm:pt modelId="{BBE8ACA6-705F-7C40-B945-42B6E10167D1}" type="pres">
      <dgm:prSet presAssocID="{C486319A-F6D2-314B-9263-607B20A21EC7}" presName="arc2" presStyleLbl="node1" presStyleIdx="2" presStyleCnt="4" custLinFactNeighborX="2135"/>
      <dgm:spPr>
        <a:solidFill>
          <a:srgbClr val="00BFCE"/>
        </a:solidFill>
      </dgm:spPr>
    </dgm:pt>
    <dgm:pt modelId="{71E1FE27-A6DF-684A-814F-556DE0F82D15}" type="pres">
      <dgm:prSet presAssocID="{C486319A-F6D2-314B-9263-607B20A21EC7}" presName="arc4" presStyleLbl="node1" presStyleIdx="3" presStyleCnt="4" custLinFactNeighborX="1708"/>
      <dgm:spPr>
        <a:solidFill>
          <a:srgbClr val="00BFCE"/>
        </a:solidFill>
      </dgm:spPr>
    </dgm:pt>
    <dgm:pt modelId="{D5874003-2125-9E47-871C-AA5FB8B55F96}" type="pres">
      <dgm:prSet presAssocID="{C486319A-F6D2-314B-9263-607B20A21EC7}" presName="parentText3" presStyleLbl="revTx" presStyleIdx="1" presStyleCnt="3" custScaleX="117779" custLinFactNeighborY="19233">
        <dgm:presLayoutVars>
          <dgm:chMax val="1"/>
          <dgm:chPref val="1"/>
          <dgm:bulletEnabled val="1"/>
        </dgm:presLayoutVars>
      </dgm:prSet>
      <dgm:spPr/>
    </dgm:pt>
    <dgm:pt modelId="{0834B5D4-8706-8944-BC8E-11CB60E48128}" type="pres">
      <dgm:prSet presAssocID="{C486319A-F6D2-314B-9263-607B20A21EC7}" presName="middleComposite" presStyleCnt="0"/>
      <dgm:spPr/>
    </dgm:pt>
    <dgm:pt modelId="{2AF1D26B-6FA9-4445-8CCA-471044A28DC4}" type="pres">
      <dgm:prSet presAssocID="{7D8FBE0F-0851-9A4A-ADC8-B76CC5EB26BE}" presName="circ1" presStyleLbl="vennNode1" presStyleIdx="0" presStyleCnt="8" custScaleX="110065" custScaleY="109405" custLinFactNeighborX="-1940" custLinFactNeighborY="-3732"/>
      <dgm:spPr/>
    </dgm:pt>
    <dgm:pt modelId="{548608C7-14FC-8849-AA24-232323F5F25D}" type="pres">
      <dgm:prSet presAssocID="{7D8FBE0F-0851-9A4A-ADC8-B76CC5EB26BE}" presName="circ1Tx" presStyleLbl="revTx" presStyleIdx="1" presStyleCnt="3">
        <dgm:presLayoutVars>
          <dgm:chMax val="0"/>
          <dgm:chPref val="0"/>
        </dgm:presLayoutVars>
      </dgm:prSet>
      <dgm:spPr/>
    </dgm:pt>
    <dgm:pt modelId="{86B3339E-0EA0-CE42-A595-E26360FE7A4E}" type="pres">
      <dgm:prSet presAssocID="{031B660F-5B48-8348-9B97-7CE82CC313D3}" presName="circ2" presStyleLbl="vennNode1" presStyleIdx="1" presStyleCnt="8" custScaleX="110230" custScaleY="103587" custLinFactNeighborX="4850" custLinFactNeighborY="-2799"/>
      <dgm:spPr/>
    </dgm:pt>
    <dgm:pt modelId="{F9BEC7B9-C0C0-164D-9C1F-43F56578E999}" type="pres">
      <dgm:prSet presAssocID="{031B660F-5B48-8348-9B97-7CE82CC313D3}" presName="circ2Tx" presStyleLbl="revTx" presStyleIdx="1" presStyleCnt="3">
        <dgm:presLayoutVars>
          <dgm:chMax val="0"/>
          <dgm:chPref val="0"/>
        </dgm:presLayoutVars>
      </dgm:prSet>
      <dgm:spPr/>
    </dgm:pt>
    <dgm:pt modelId="{C057D9A0-EAFA-3240-AE88-4DE321297C1E}" type="pres">
      <dgm:prSet presAssocID="{C486319A-F6D2-314B-9263-607B20A21EC7}" presName="leftComposite" presStyleCnt="0"/>
      <dgm:spPr/>
    </dgm:pt>
    <dgm:pt modelId="{7772107C-21B0-8D49-84BB-4A469E3AC6D7}" type="pres">
      <dgm:prSet presAssocID="{B10A03AA-E0AC-B04B-8012-98D0FDAD3210}" presName="childText1_1" presStyleLbl="vennNode1" presStyleIdx="2" presStyleCnt="8">
        <dgm:presLayoutVars>
          <dgm:chMax val="0"/>
          <dgm:chPref val="0"/>
        </dgm:presLayoutVars>
      </dgm:prSet>
      <dgm:spPr/>
    </dgm:pt>
    <dgm:pt modelId="{91514443-41F2-1341-9439-68760AD68772}" type="pres">
      <dgm:prSet presAssocID="{B10A03AA-E0AC-B04B-8012-98D0FDAD3210}" presName="ellipse1" presStyleLbl="vennNode1" presStyleIdx="3" presStyleCnt="8"/>
      <dgm:spPr/>
    </dgm:pt>
    <dgm:pt modelId="{54D0EE2B-D417-084D-BDF5-098F3DE65075}" type="pres">
      <dgm:prSet presAssocID="{B10A03AA-E0AC-B04B-8012-98D0FDAD3210}" presName="ellipse2" presStyleLbl="vennNode1" presStyleIdx="4" presStyleCnt="8"/>
      <dgm:spPr/>
    </dgm:pt>
    <dgm:pt modelId="{B483A8DB-55CD-224A-8706-FD666F77D726}" type="pres">
      <dgm:prSet presAssocID="{7ECC54CF-E51E-9847-9F3C-CD75FBC88C62}" presName="childText1_2" presStyleLbl="vennNode1" presStyleIdx="5" presStyleCnt="8">
        <dgm:presLayoutVars>
          <dgm:chMax val="0"/>
          <dgm:chPref val="0"/>
        </dgm:presLayoutVars>
      </dgm:prSet>
      <dgm:spPr/>
    </dgm:pt>
    <dgm:pt modelId="{2545D600-B8D7-FD4E-B66A-977DF6B00130}" type="pres">
      <dgm:prSet presAssocID="{7ECC54CF-E51E-9847-9F3C-CD75FBC88C62}" presName="ellipse3" presStyleLbl="vennNode1" presStyleIdx="6" presStyleCnt="8"/>
      <dgm:spPr/>
    </dgm:pt>
    <dgm:pt modelId="{F131273D-D7F8-2747-A046-8357EA46A466}" type="pres">
      <dgm:prSet presAssocID="{8817C1B0-F537-EC49-87FA-F330D0FB4E95}" presName="childText1_3" presStyleLbl="vennNode1" presStyleIdx="7" presStyleCnt="8">
        <dgm:presLayoutVars>
          <dgm:chMax val="0"/>
          <dgm:chPref val="0"/>
        </dgm:presLayoutVars>
      </dgm:prSet>
      <dgm:spPr/>
    </dgm:pt>
    <dgm:pt modelId="{7FDEF4A3-449A-B049-86C8-56D4E10FE2B6}" type="pres">
      <dgm:prSet presAssocID="{C486319A-F6D2-314B-9263-607B20A21EC7}" presName="rightChild" presStyleLbl="node2" presStyleIdx="0" presStyleCnt="1" custScaleX="125899" custScaleY="130112" custLinFactNeighborX="4392">
        <dgm:presLayoutVars>
          <dgm:chMax val="0"/>
          <dgm:chPref val="0"/>
        </dgm:presLayoutVars>
      </dgm:prSet>
      <dgm:spPr/>
    </dgm:pt>
    <dgm:pt modelId="{666A40B5-B431-1C43-9F2F-720DCFFA51E5}" type="pres">
      <dgm:prSet presAssocID="{C486319A-F6D2-314B-9263-607B20A21EC7}" presName="parentText1" presStyleLbl="revTx" presStyleIdx="2" presStyleCnt="3" custLinFactNeighborY="12822">
        <dgm:presLayoutVars>
          <dgm:chMax val="4"/>
          <dgm:chPref val="3"/>
          <dgm:bulletEnabled val="1"/>
        </dgm:presLayoutVars>
      </dgm:prSet>
      <dgm:spPr/>
    </dgm:pt>
  </dgm:ptLst>
  <dgm:cxnLst>
    <dgm:cxn modelId="{1E308E0E-F4DA-2640-B259-08874B3F0CFF}" srcId="{C486319A-F6D2-314B-9263-607B20A21EC7}" destId="{B625ADCF-DC4D-244B-8B4F-3AE43C0F3CD1}" srcOrd="2" destOrd="0" parTransId="{7C650B35-1469-1449-86F1-0E13729BA785}" sibTransId="{533513CC-45DB-F844-9E4F-08C705A6131B}"/>
    <dgm:cxn modelId="{908CA65F-1201-3242-A284-829A14D7E40B}" type="presOf" srcId="{8817C1B0-F537-EC49-87FA-F330D0FB4E95}" destId="{F131273D-D7F8-2747-A046-8357EA46A466}" srcOrd="0" destOrd="0" presId="urn:microsoft.com/office/officeart/2009/3/layout/PhasedProcess"/>
    <dgm:cxn modelId="{DDD69765-C3FB-2A45-90DA-DFC0EE27B191}" type="presOf" srcId="{ECA0DC58-7234-7340-ACC3-AC5A0659F7B9}" destId="{7FDEF4A3-449A-B049-86C8-56D4E10FE2B6}" srcOrd="0" destOrd="0" presId="urn:microsoft.com/office/officeart/2009/3/layout/PhasedProcess"/>
    <dgm:cxn modelId="{6B14BB66-6765-5D44-9EEF-AF712565C2CC}" srcId="{C486319A-F6D2-314B-9263-607B20A21EC7}" destId="{67F1AF25-67BD-204F-AC80-28B4B9BFE938}" srcOrd="0" destOrd="0" parTransId="{3CED785C-CAFA-1D4C-B271-EBBF4431168D}" sibTransId="{6F61BCED-6282-554D-A15B-2C53E400E8F8}"/>
    <dgm:cxn modelId="{A259F048-CF70-D04E-B315-FCA1E8C28C7E}" srcId="{67F1AF25-67BD-204F-AC80-28B4B9BFE938}" destId="{8817C1B0-F537-EC49-87FA-F330D0FB4E95}" srcOrd="2" destOrd="0" parTransId="{7CCE6FE8-736C-054F-8A84-4E5C9B128707}" sibTransId="{2A2B94FB-AE7F-3A4C-9BA4-0EF5492E73C0}"/>
    <dgm:cxn modelId="{B09A514E-0E96-004A-9225-B709B483FA6C}" srcId="{857402C1-4C85-D546-BB4D-752B718C6AF6}" destId="{7D8FBE0F-0851-9A4A-ADC8-B76CC5EB26BE}" srcOrd="0" destOrd="0" parTransId="{79EC40C0-E071-9244-8D0A-0971133DE8F0}" sibTransId="{300B21A5-A753-AB43-A594-6A90B44490E2}"/>
    <dgm:cxn modelId="{849DE696-539B-B642-96E1-E19F26580CA4}" type="presOf" srcId="{7D8FBE0F-0851-9A4A-ADC8-B76CC5EB26BE}" destId="{548608C7-14FC-8849-AA24-232323F5F25D}" srcOrd="1" destOrd="0" presId="urn:microsoft.com/office/officeart/2009/3/layout/PhasedProcess"/>
    <dgm:cxn modelId="{4E9D1A98-9EA4-6342-A987-025CAAE9D877}" srcId="{67F1AF25-67BD-204F-AC80-28B4B9BFE938}" destId="{7ECC54CF-E51E-9847-9F3C-CD75FBC88C62}" srcOrd="1" destOrd="0" parTransId="{528DC442-C253-E842-878D-8B3FAAB71C6B}" sibTransId="{0259DC3B-9592-8342-9230-7A3A8395EDAB}"/>
    <dgm:cxn modelId="{C6D454A7-022E-E947-99F5-241F7C478703}" type="presOf" srcId="{B10A03AA-E0AC-B04B-8012-98D0FDAD3210}" destId="{7772107C-21B0-8D49-84BB-4A469E3AC6D7}" srcOrd="0" destOrd="0" presId="urn:microsoft.com/office/officeart/2009/3/layout/PhasedProcess"/>
    <dgm:cxn modelId="{D1C339B1-571F-5248-B409-90E51C4E9A4C}" type="presOf" srcId="{B625ADCF-DC4D-244B-8B4F-3AE43C0F3CD1}" destId="{D5874003-2125-9E47-871C-AA5FB8B55F96}" srcOrd="0" destOrd="0" presId="urn:microsoft.com/office/officeart/2009/3/layout/PhasedProcess"/>
    <dgm:cxn modelId="{67A7EDBF-9DF2-E841-AB7B-4C076DCAA41D}" type="presOf" srcId="{7ECC54CF-E51E-9847-9F3C-CD75FBC88C62}" destId="{B483A8DB-55CD-224A-8706-FD666F77D726}" srcOrd="0" destOrd="0" presId="urn:microsoft.com/office/officeart/2009/3/layout/PhasedProcess"/>
    <dgm:cxn modelId="{AABA56C3-9F9B-4943-BCD8-1E9579740D5E}" type="presOf" srcId="{857402C1-4C85-D546-BB4D-752B718C6AF6}" destId="{6DB00930-BBFF-8245-9854-40478382E01A}" srcOrd="0" destOrd="0" presId="urn:microsoft.com/office/officeart/2009/3/layout/PhasedProcess"/>
    <dgm:cxn modelId="{67BCA3C4-F433-E54C-8B15-969EFEB06E27}" type="presOf" srcId="{C486319A-F6D2-314B-9263-607B20A21EC7}" destId="{72E8A287-6913-AC4C-9776-6BA07E2D0F7B}" srcOrd="0" destOrd="0" presId="urn:microsoft.com/office/officeart/2009/3/layout/PhasedProcess"/>
    <dgm:cxn modelId="{A4B4F1CE-674B-2B41-83E0-999ED334EE7E}" type="presOf" srcId="{7D8FBE0F-0851-9A4A-ADC8-B76CC5EB26BE}" destId="{2AF1D26B-6FA9-4445-8CCA-471044A28DC4}" srcOrd="0" destOrd="0" presId="urn:microsoft.com/office/officeart/2009/3/layout/PhasedProcess"/>
    <dgm:cxn modelId="{86D243D7-2288-1E42-98E7-A8A33384FB8A}" type="presOf" srcId="{031B660F-5B48-8348-9B97-7CE82CC313D3}" destId="{F9BEC7B9-C0C0-164D-9C1F-43F56578E999}" srcOrd="1" destOrd="0" presId="urn:microsoft.com/office/officeart/2009/3/layout/PhasedProcess"/>
    <dgm:cxn modelId="{72D6BEDA-5F81-6E46-ADF9-25AF4955CE6D}" srcId="{C486319A-F6D2-314B-9263-607B20A21EC7}" destId="{857402C1-4C85-D546-BB4D-752B718C6AF6}" srcOrd="1" destOrd="0" parTransId="{A8045AC7-FD41-D247-BB12-F2DC0544F2A3}" sibTransId="{4E9A7CC4-396B-1A44-B14D-76D8887A3DA1}"/>
    <dgm:cxn modelId="{F82F5BDC-DCC0-CD42-B900-51A58A0439B9}" srcId="{B625ADCF-DC4D-244B-8B4F-3AE43C0F3CD1}" destId="{ECA0DC58-7234-7340-ACC3-AC5A0659F7B9}" srcOrd="0" destOrd="0" parTransId="{9C336864-E179-6947-A697-1DCBB7EE006E}" sibTransId="{B083D93E-820C-F242-B355-0793BB376A80}"/>
    <dgm:cxn modelId="{32E92AE0-A0C7-C84C-9CC9-498C127A03DB}" srcId="{857402C1-4C85-D546-BB4D-752B718C6AF6}" destId="{031B660F-5B48-8348-9B97-7CE82CC313D3}" srcOrd="1" destOrd="0" parTransId="{D916D802-14FA-364C-B7C3-E11950B10442}" sibTransId="{5A3A780A-362D-A240-A454-F5F320B9CCDE}"/>
    <dgm:cxn modelId="{AB7BF8E6-3ACB-9549-B699-F5B71309CA92}" srcId="{67F1AF25-67BD-204F-AC80-28B4B9BFE938}" destId="{B10A03AA-E0AC-B04B-8012-98D0FDAD3210}" srcOrd="0" destOrd="0" parTransId="{045F6E0B-5F4C-3C48-8D3F-D8716D069F41}" sibTransId="{D5AD4739-2698-F542-81E8-204B119AC93E}"/>
    <dgm:cxn modelId="{3A3947E7-FA9E-0242-8AF5-3CF06A163A86}" type="presOf" srcId="{67F1AF25-67BD-204F-AC80-28B4B9BFE938}" destId="{666A40B5-B431-1C43-9F2F-720DCFFA51E5}" srcOrd="0" destOrd="0" presId="urn:microsoft.com/office/officeart/2009/3/layout/PhasedProcess"/>
    <dgm:cxn modelId="{E72488F5-569D-6E44-B49B-4408BB91F5C6}" type="presOf" srcId="{031B660F-5B48-8348-9B97-7CE82CC313D3}" destId="{86B3339E-0EA0-CE42-A595-E26360FE7A4E}" srcOrd="0" destOrd="0" presId="urn:microsoft.com/office/officeart/2009/3/layout/PhasedProcess"/>
    <dgm:cxn modelId="{457F94D8-1B0D-DA42-9D0E-298C23D5CB62}" type="presParOf" srcId="{72E8A287-6913-AC4C-9776-6BA07E2D0F7B}" destId="{756D73E4-2729-A642-A7E3-F9C71EB1E3A9}" srcOrd="0" destOrd="0" presId="urn:microsoft.com/office/officeart/2009/3/layout/PhasedProcess"/>
    <dgm:cxn modelId="{252AAD38-6029-304C-9CEA-3022F568C61F}" type="presParOf" srcId="{72E8A287-6913-AC4C-9776-6BA07E2D0F7B}" destId="{67864A6F-CFC1-DF46-81E8-E29BD8EFFD61}" srcOrd="1" destOrd="0" presId="urn:microsoft.com/office/officeart/2009/3/layout/PhasedProcess"/>
    <dgm:cxn modelId="{5CA1B714-E230-8F4D-B8D7-9D4AA39688FB}" type="presParOf" srcId="{72E8A287-6913-AC4C-9776-6BA07E2D0F7B}" destId="{6DB00930-BBFF-8245-9854-40478382E01A}" srcOrd="2" destOrd="0" presId="urn:microsoft.com/office/officeart/2009/3/layout/PhasedProcess"/>
    <dgm:cxn modelId="{B3ACD28F-7DEB-8143-801E-123C45536B18}" type="presParOf" srcId="{72E8A287-6913-AC4C-9776-6BA07E2D0F7B}" destId="{BBE8ACA6-705F-7C40-B945-42B6E10167D1}" srcOrd="3" destOrd="0" presId="urn:microsoft.com/office/officeart/2009/3/layout/PhasedProcess"/>
    <dgm:cxn modelId="{395D0A57-F11D-1C46-BFCB-8A345B076D32}" type="presParOf" srcId="{72E8A287-6913-AC4C-9776-6BA07E2D0F7B}" destId="{71E1FE27-A6DF-684A-814F-556DE0F82D15}" srcOrd="4" destOrd="0" presId="urn:microsoft.com/office/officeart/2009/3/layout/PhasedProcess"/>
    <dgm:cxn modelId="{C83E5B9D-3AC1-7D40-A1D0-065EEEA4DEC3}" type="presParOf" srcId="{72E8A287-6913-AC4C-9776-6BA07E2D0F7B}" destId="{D5874003-2125-9E47-871C-AA5FB8B55F96}" srcOrd="5" destOrd="0" presId="urn:microsoft.com/office/officeart/2009/3/layout/PhasedProcess"/>
    <dgm:cxn modelId="{8D22907D-604A-C74C-B793-CDC2EB335F08}" type="presParOf" srcId="{72E8A287-6913-AC4C-9776-6BA07E2D0F7B}" destId="{0834B5D4-8706-8944-BC8E-11CB60E48128}" srcOrd="6" destOrd="0" presId="urn:microsoft.com/office/officeart/2009/3/layout/PhasedProcess"/>
    <dgm:cxn modelId="{4AD8C809-E8CF-044D-98D2-EE351D34BBF6}" type="presParOf" srcId="{0834B5D4-8706-8944-BC8E-11CB60E48128}" destId="{2AF1D26B-6FA9-4445-8CCA-471044A28DC4}" srcOrd="0" destOrd="0" presId="urn:microsoft.com/office/officeart/2009/3/layout/PhasedProcess"/>
    <dgm:cxn modelId="{2886B24B-642F-3148-BE57-F842EB339026}" type="presParOf" srcId="{0834B5D4-8706-8944-BC8E-11CB60E48128}" destId="{548608C7-14FC-8849-AA24-232323F5F25D}" srcOrd="1" destOrd="0" presId="urn:microsoft.com/office/officeart/2009/3/layout/PhasedProcess"/>
    <dgm:cxn modelId="{DD4325E6-5F6E-E34F-84D1-33330EE95866}" type="presParOf" srcId="{0834B5D4-8706-8944-BC8E-11CB60E48128}" destId="{86B3339E-0EA0-CE42-A595-E26360FE7A4E}" srcOrd="2" destOrd="0" presId="urn:microsoft.com/office/officeart/2009/3/layout/PhasedProcess"/>
    <dgm:cxn modelId="{B7B147CB-9AE4-1949-BE7E-8516173A24CD}" type="presParOf" srcId="{0834B5D4-8706-8944-BC8E-11CB60E48128}" destId="{F9BEC7B9-C0C0-164D-9C1F-43F56578E999}" srcOrd="3" destOrd="0" presId="urn:microsoft.com/office/officeart/2009/3/layout/PhasedProcess"/>
    <dgm:cxn modelId="{1726AF74-8E00-5F41-823A-DBC3C6E093F8}" type="presParOf" srcId="{72E8A287-6913-AC4C-9776-6BA07E2D0F7B}" destId="{C057D9A0-EAFA-3240-AE88-4DE321297C1E}" srcOrd="7" destOrd="0" presId="urn:microsoft.com/office/officeart/2009/3/layout/PhasedProcess"/>
    <dgm:cxn modelId="{818C0866-AEDA-E84C-BD4D-FC4253612538}" type="presParOf" srcId="{C057D9A0-EAFA-3240-AE88-4DE321297C1E}" destId="{7772107C-21B0-8D49-84BB-4A469E3AC6D7}" srcOrd="0" destOrd="0" presId="urn:microsoft.com/office/officeart/2009/3/layout/PhasedProcess"/>
    <dgm:cxn modelId="{9753CE7B-381F-0A4F-A998-8E378A469A41}" type="presParOf" srcId="{C057D9A0-EAFA-3240-AE88-4DE321297C1E}" destId="{91514443-41F2-1341-9439-68760AD68772}" srcOrd="1" destOrd="0" presId="urn:microsoft.com/office/officeart/2009/3/layout/PhasedProcess"/>
    <dgm:cxn modelId="{8B5B5D14-C627-0247-8B66-197F2D5E8C0D}" type="presParOf" srcId="{C057D9A0-EAFA-3240-AE88-4DE321297C1E}" destId="{54D0EE2B-D417-084D-BDF5-098F3DE65075}" srcOrd="2" destOrd="0" presId="urn:microsoft.com/office/officeart/2009/3/layout/PhasedProcess"/>
    <dgm:cxn modelId="{672872E8-7E11-A04A-AEE2-8C94FB93B8E8}" type="presParOf" srcId="{C057D9A0-EAFA-3240-AE88-4DE321297C1E}" destId="{B483A8DB-55CD-224A-8706-FD666F77D726}" srcOrd="3" destOrd="0" presId="urn:microsoft.com/office/officeart/2009/3/layout/PhasedProcess"/>
    <dgm:cxn modelId="{B3852581-579E-E147-A536-FAFD36BF24CD}" type="presParOf" srcId="{C057D9A0-EAFA-3240-AE88-4DE321297C1E}" destId="{2545D600-B8D7-FD4E-B66A-977DF6B00130}" srcOrd="4" destOrd="0" presId="urn:microsoft.com/office/officeart/2009/3/layout/PhasedProcess"/>
    <dgm:cxn modelId="{DEB0D113-721D-5A4B-95EE-A54633D3B014}" type="presParOf" srcId="{C057D9A0-EAFA-3240-AE88-4DE321297C1E}" destId="{F131273D-D7F8-2747-A046-8357EA46A466}" srcOrd="5" destOrd="0" presId="urn:microsoft.com/office/officeart/2009/3/layout/PhasedProcess"/>
    <dgm:cxn modelId="{DF431495-9448-6448-9749-90EDC5FB820B}" type="presParOf" srcId="{72E8A287-6913-AC4C-9776-6BA07E2D0F7B}" destId="{7FDEF4A3-449A-B049-86C8-56D4E10FE2B6}" srcOrd="8" destOrd="0" presId="urn:microsoft.com/office/officeart/2009/3/layout/PhasedProcess"/>
    <dgm:cxn modelId="{57A903A1-C3B1-7A4A-B0C3-999D4B8D3791}" type="presParOf" srcId="{72E8A287-6913-AC4C-9776-6BA07E2D0F7B}" destId="{666A40B5-B431-1C43-9F2F-720DCFFA51E5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7E19D5-E079-DA46-B097-B566D330B5C5}" type="doc">
      <dgm:prSet loTypeId="urn:microsoft.com/office/officeart/2008/layout/AscendingPictureAccent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7E2A9C94-F6B9-464E-A317-C3657915C0EC}">
      <dgm:prSet phldrT="[Texto]" custT="1"/>
      <dgm:spPr>
        <a:solidFill>
          <a:srgbClr val="DFDD00"/>
        </a:solidFill>
      </dgm:spPr>
      <dgm:t>
        <a:bodyPr/>
        <a:lstStyle/>
        <a:p>
          <a:r>
            <a:rPr lang="es-ES_tradnl" sz="1200" b="1" dirty="0">
              <a:solidFill>
                <a:schemeClr val="tx1"/>
              </a:solidFill>
              <a:latin typeface="Heiti TC Light" charset="-120"/>
              <a:ea typeface="Heiti TC Light" charset="-120"/>
              <a:cs typeface="Heiti TC Light" charset="-120"/>
            </a:rPr>
            <a:t>Las diferencias de edad, son convertidas en la supremacía de los  adultos sobre las niñas, niños y adolescentes</a:t>
          </a:r>
        </a:p>
      </dgm:t>
    </dgm:pt>
    <dgm:pt modelId="{68CA25F9-7707-544B-A6DB-0372A74D0397}" type="parTrans" cxnId="{A1733F55-FF29-1B43-9C94-588B1A0B5651}">
      <dgm:prSet/>
      <dgm:spPr/>
      <dgm:t>
        <a:bodyPr/>
        <a:lstStyle/>
        <a:p>
          <a:endParaRPr lang="es-ES_tradnl"/>
        </a:p>
      </dgm:t>
    </dgm:pt>
    <dgm:pt modelId="{FE35F1FF-E7C0-6B49-8A48-7319E2B305AC}" type="sibTrans" cxnId="{A1733F55-FF29-1B43-9C94-588B1A0B565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ES_tradnl"/>
        </a:p>
      </dgm:t>
    </dgm:pt>
    <dgm:pt modelId="{A913A637-9184-0842-8667-E303AD3D8186}">
      <dgm:prSet phldrT="[Texto]" custT="1"/>
      <dgm:spPr>
        <a:solidFill>
          <a:srgbClr val="DFDD00"/>
        </a:solidFill>
      </dgm:spPr>
      <dgm:t>
        <a:bodyPr/>
        <a:lstStyle/>
        <a:p>
          <a:r>
            <a:rPr lang="es-ES_tradnl" sz="2000" dirty="0" err="1">
              <a:solidFill>
                <a:schemeClr val="tx1"/>
              </a:solidFill>
              <a:latin typeface="Bauhaus 93" charset="0"/>
              <a:ea typeface="Bauhaus 93" charset="0"/>
              <a:cs typeface="Bauhaus 93" charset="0"/>
            </a:rPr>
            <a:t>Adultocentrismo</a:t>
          </a:r>
          <a:endParaRPr lang="es-ES_tradnl" sz="2000" dirty="0">
            <a:solidFill>
              <a:schemeClr val="tx1"/>
            </a:solidFill>
            <a:latin typeface="Bauhaus 93" charset="0"/>
            <a:ea typeface="Bauhaus 93" charset="0"/>
            <a:cs typeface="Bauhaus 93" charset="0"/>
          </a:endParaRPr>
        </a:p>
      </dgm:t>
    </dgm:pt>
    <dgm:pt modelId="{A2ADB9C8-3426-6349-AC36-1A39A9ED59DC}" type="parTrans" cxnId="{74FD1178-030B-F744-9698-603CAA7900DF}">
      <dgm:prSet/>
      <dgm:spPr/>
      <dgm:t>
        <a:bodyPr/>
        <a:lstStyle/>
        <a:p>
          <a:endParaRPr lang="es-ES_tradnl"/>
        </a:p>
      </dgm:t>
    </dgm:pt>
    <dgm:pt modelId="{3653840A-F850-194B-819C-B08EE88DD845}" type="sibTrans" cxnId="{74FD1178-030B-F744-9698-603CAA7900DF}">
      <dgm:prSet/>
      <dgm:spPr>
        <a:blipFill>
          <a:blip xmlns:r="http://schemas.openxmlformats.org/officeDocument/2006/relationships" r:embed="rId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ES_tradnl"/>
        </a:p>
      </dgm:t>
    </dgm:pt>
    <dgm:pt modelId="{BCF78305-DEBF-C644-A2C6-856AD821FCC6}">
      <dgm:prSet phldrT="[Texto]" custT="1"/>
      <dgm:spPr>
        <a:solidFill>
          <a:srgbClr val="82BC00"/>
        </a:solidFill>
      </dgm:spPr>
      <dgm:t>
        <a:bodyPr/>
        <a:lstStyle/>
        <a:p>
          <a:r>
            <a:rPr lang="es-ES_tradnl" sz="1100" b="1" dirty="0">
              <a:solidFill>
                <a:schemeClr val="tx1"/>
              </a:solidFill>
              <a:latin typeface="Heiti TC Light" charset="-120"/>
              <a:ea typeface="Heiti TC Light" charset="-120"/>
              <a:cs typeface="Heiti TC Light" charset="-120"/>
            </a:rPr>
            <a:t>Las diferencias sexuales (hombre/mujer/</a:t>
          </a:r>
          <a:r>
            <a:rPr lang="es-ES_tradnl" sz="1100" b="1" dirty="0" err="1">
              <a:solidFill>
                <a:schemeClr val="tx1"/>
              </a:solidFill>
              <a:latin typeface="Heiti TC Light" charset="-120"/>
              <a:ea typeface="Heiti TC Light" charset="-120"/>
              <a:cs typeface="Heiti TC Light" charset="-120"/>
            </a:rPr>
            <a:t>intersex</a:t>
          </a:r>
          <a:r>
            <a:rPr lang="es-ES_tradnl" sz="1100" b="1" dirty="0">
              <a:solidFill>
                <a:schemeClr val="tx1"/>
              </a:solidFill>
              <a:latin typeface="Heiti TC Light" charset="-120"/>
              <a:ea typeface="Heiti TC Light" charset="-120"/>
              <a:cs typeface="Heiti TC Light" charset="-120"/>
            </a:rPr>
            <a:t>), son convertidas en supremacía de un sexo sobre los otros </a:t>
          </a:r>
        </a:p>
      </dgm:t>
    </dgm:pt>
    <dgm:pt modelId="{040E6461-AC90-C141-96B7-2987FB8CCD95}" type="parTrans" cxnId="{519D7F90-3F34-764C-BFF3-6E8C1DD93852}">
      <dgm:prSet/>
      <dgm:spPr/>
      <dgm:t>
        <a:bodyPr/>
        <a:lstStyle/>
        <a:p>
          <a:endParaRPr lang="es-ES_tradnl"/>
        </a:p>
      </dgm:t>
    </dgm:pt>
    <dgm:pt modelId="{0C9879F3-8674-594C-B9F5-91064149F8C9}" type="sibTrans" cxnId="{519D7F90-3F34-764C-BFF3-6E8C1DD93852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es-ES_tradnl"/>
        </a:p>
      </dgm:t>
    </dgm:pt>
    <dgm:pt modelId="{F0CD2E87-692D-E24C-AC94-2451B142D1FB}">
      <dgm:prSet phldrT="[Texto]" custT="1"/>
      <dgm:spPr>
        <a:solidFill>
          <a:srgbClr val="82BC00"/>
        </a:solidFill>
      </dgm:spPr>
      <dgm:t>
        <a:bodyPr/>
        <a:lstStyle/>
        <a:p>
          <a:r>
            <a:rPr lang="es-ES_tradnl" sz="2000" dirty="0">
              <a:solidFill>
                <a:schemeClr val="tx1"/>
              </a:solidFill>
              <a:latin typeface="Bauhaus 93" charset="0"/>
              <a:ea typeface="Bauhaus 93" charset="0"/>
              <a:cs typeface="Bauhaus 93" charset="0"/>
            </a:rPr>
            <a:t>Sexismo/</a:t>
          </a:r>
          <a:r>
            <a:rPr lang="es-ES_tradnl" sz="1800" dirty="0">
              <a:solidFill>
                <a:schemeClr val="tx1"/>
              </a:solidFill>
              <a:latin typeface="Bauhaus 93" charset="0"/>
              <a:ea typeface="Bauhaus 93" charset="0"/>
              <a:cs typeface="Bauhaus 93" charset="0"/>
            </a:rPr>
            <a:t>patriarcado</a:t>
          </a:r>
          <a:endParaRPr lang="es-ES_tradnl" sz="2000" dirty="0">
            <a:solidFill>
              <a:schemeClr val="tx1"/>
            </a:solidFill>
            <a:latin typeface="Bauhaus 93" charset="0"/>
            <a:ea typeface="Bauhaus 93" charset="0"/>
            <a:cs typeface="Bauhaus 93" charset="0"/>
          </a:endParaRPr>
        </a:p>
      </dgm:t>
    </dgm:pt>
    <dgm:pt modelId="{8ED1C7CF-02E2-EA47-81E2-0A588723853B}" type="parTrans" cxnId="{DE70C050-04FE-264D-BCD5-0E3E3024A2E0}">
      <dgm:prSet/>
      <dgm:spPr/>
      <dgm:t>
        <a:bodyPr/>
        <a:lstStyle/>
        <a:p>
          <a:endParaRPr lang="es-ES_tradnl"/>
        </a:p>
      </dgm:t>
    </dgm:pt>
    <dgm:pt modelId="{EE15DAFD-2F1A-F44F-A943-CE0BF94AF402}" type="sibTrans" cxnId="{DE70C050-04FE-264D-BCD5-0E3E3024A2E0}">
      <dgm:prSet/>
      <dgm:spPr>
        <a:blipFill>
          <a:blip xmlns:r="http://schemas.openxmlformats.org/officeDocument/2006/relationships"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es-ES_tradnl"/>
        </a:p>
      </dgm:t>
    </dgm:pt>
    <dgm:pt modelId="{88664963-B85F-494E-A770-A482042E7110}" type="pres">
      <dgm:prSet presAssocID="{447E19D5-E079-DA46-B097-B566D330B5C5}" presName="Name0" presStyleCnt="0">
        <dgm:presLayoutVars>
          <dgm:chMax val="7"/>
          <dgm:chPref val="7"/>
          <dgm:dir/>
        </dgm:presLayoutVars>
      </dgm:prSet>
      <dgm:spPr/>
    </dgm:pt>
    <dgm:pt modelId="{7C22E4E4-31CE-7C49-9888-EBA1DE373417}" type="pres">
      <dgm:prSet presAssocID="{447E19D5-E079-DA46-B097-B566D330B5C5}" presName="dot1" presStyleLbl="alignNode1" presStyleIdx="0" presStyleCnt="13"/>
      <dgm:spPr>
        <a:solidFill>
          <a:srgbClr val="00BFCE"/>
        </a:solidFill>
      </dgm:spPr>
    </dgm:pt>
    <dgm:pt modelId="{1953B5AB-760F-7749-A6DF-CA222F451547}" type="pres">
      <dgm:prSet presAssocID="{447E19D5-E079-DA46-B097-B566D330B5C5}" presName="dot2" presStyleLbl="alignNode1" presStyleIdx="1" presStyleCnt="13"/>
      <dgm:spPr>
        <a:solidFill>
          <a:srgbClr val="00BFCE"/>
        </a:solidFill>
      </dgm:spPr>
    </dgm:pt>
    <dgm:pt modelId="{8FE9AA13-E45B-DB4D-A15A-C7C9F22FC549}" type="pres">
      <dgm:prSet presAssocID="{447E19D5-E079-DA46-B097-B566D330B5C5}" presName="dot3" presStyleLbl="alignNode1" presStyleIdx="2" presStyleCnt="13"/>
      <dgm:spPr>
        <a:solidFill>
          <a:srgbClr val="00BFCE"/>
        </a:solidFill>
      </dgm:spPr>
    </dgm:pt>
    <dgm:pt modelId="{DB258CFD-F447-9D4E-98A8-AE4FD4E6F116}" type="pres">
      <dgm:prSet presAssocID="{447E19D5-E079-DA46-B097-B566D330B5C5}" presName="dot4" presStyleLbl="alignNode1" presStyleIdx="3" presStyleCnt="13"/>
      <dgm:spPr>
        <a:solidFill>
          <a:srgbClr val="00BFCE"/>
        </a:solidFill>
      </dgm:spPr>
    </dgm:pt>
    <dgm:pt modelId="{D2345B0A-3F80-7246-94CF-348D5B4DA3AB}" type="pres">
      <dgm:prSet presAssocID="{447E19D5-E079-DA46-B097-B566D330B5C5}" presName="dot5" presStyleLbl="alignNode1" presStyleIdx="4" presStyleCnt="13"/>
      <dgm:spPr>
        <a:solidFill>
          <a:srgbClr val="00BFCE"/>
        </a:solidFill>
      </dgm:spPr>
    </dgm:pt>
    <dgm:pt modelId="{3EE4B7F4-C4E7-1348-8324-7362776AF7FE}" type="pres">
      <dgm:prSet presAssocID="{447E19D5-E079-DA46-B097-B566D330B5C5}" presName="dot6" presStyleLbl="alignNode1" presStyleIdx="5" presStyleCnt="13"/>
      <dgm:spPr>
        <a:solidFill>
          <a:srgbClr val="00BFCE"/>
        </a:solidFill>
      </dgm:spPr>
    </dgm:pt>
    <dgm:pt modelId="{38C7C723-2598-4943-8206-C32EF39B5BB9}" type="pres">
      <dgm:prSet presAssocID="{447E19D5-E079-DA46-B097-B566D330B5C5}" presName="dotArrow1" presStyleLbl="alignNode1" presStyleIdx="6" presStyleCnt="13"/>
      <dgm:spPr>
        <a:solidFill>
          <a:srgbClr val="00BFCE"/>
        </a:solidFill>
      </dgm:spPr>
    </dgm:pt>
    <dgm:pt modelId="{F390888D-C201-7844-B59A-266C8CBE99E8}" type="pres">
      <dgm:prSet presAssocID="{447E19D5-E079-DA46-B097-B566D330B5C5}" presName="dotArrow2" presStyleLbl="alignNode1" presStyleIdx="7" presStyleCnt="13"/>
      <dgm:spPr>
        <a:solidFill>
          <a:srgbClr val="00BFCE"/>
        </a:solidFill>
      </dgm:spPr>
    </dgm:pt>
    <dgm:pt modelId="{293D55C6-3052-AC4A-9832-89AE42A23284}" type="pres">
      <dgm:prSet presAssocID="{447E19D5-E079-DA46-B097-B566D330B5C5}" presName="dotArrow3" presStyleLbl="alignNode1" presStyleIdx="8" presStyleCnt="13"/>
      <dgm:spPr>
        <a:solidFill>
          <a:srgbClr val="00BFCE"/>
        </a:solidFill>
      </dgm:spPr>
    </dgm:pt>
    <dgm:pt modelId="{5A23A96A-8110-7748-B5DD-3197448D7D64}" type="pres">
      <dgm:prSet presAssocID="{447E19D5-E079-DA46-B097-B566D330B5C5}" presName="dotArrow4" presStyleLbl="alignNode1" presStyleIdx="9" presStyleCnt="13"/>
      <dgm:spPr>
        <a:solidFill>
          <a:srgbClr val="00BFCE"/>
        </a:solidFill>
      </dgm:spPr>
    </dgm:pt>
    <dgm:pt modelId="{DD312B58-BD31-8748-8431-263B8F7E25AA}" type="pres">
      <dgm:prSet presAssocID="{447E19D5-E079-DA46-B097-B566D330B5C5}" presName="dotArrow5" presStyleLbl="alignNode1" presStyleIdx="10" presStyleCnt="13"/>
      <dgm:spPr>
        <a:solidFill>
          <a:srgbClr val="00BFCE"/>
        </a:solidFill>
      </dgm:spPr>
    </dgm:pt>
    <dgm:pt modelId="{903D75B5-FDFE-4645-A6C9-580F5AC4424D}" type="pres">
      <dgm:prSet presAssocID="{447E19D5-E079-DA46-B097-B566D330B5C5}" presName="dotArrow6" presStyleLbl="alignNode1" presStyleIdx="11" presStyleCnt="13"/>
      <dgm:spPr>
        <a:solidFill>
          <a:srgbClr val="00BFCE"/>
        </a:solidFill>
      </dgm:spPr>
    </dgm:pt>
    <dgm:pt modelId="{5BD67933-E5A0-EB46-AFEE-8CCE5AA7512B}" type="pres">
      <dgm:prSet presAssocID="{447E19D5-E079-DA46-B097-B566D330B5C5}" presName="dotArrow7" presStyleLbl="alignNode1" presStyleIdx="12" presStyleCnt="13"/>
      <dgm:spPr>
        <a:solidFill>
          <a:srgbClr val="00BFCE"/>
        </a:solidFill>
      </dgm:spPr>
    </dgm:pt>
    <dgm:pt modelId="{A918B096-EB48-0847-A5F1-710D0B31B3C7}" type="pres">
      <dgm:prSet presAssocID="{7E2A9C94-F6B9-464E-A317-C3657915C0EC}" presName="parTx1" presStyleLbl="node1" presStyleIdx="0" presStyleCnt="4"/>
      <dgm:spPr/>
    </dgm:pt>
    <dgm:pt modelId="{9F2084E6-FD83-2F41-83AC-DA1DF9FDD32D}" type="pres">
      <dgm:prSet presAssocID="{FE35F1FF-E7C0-6B49-8A48-7319E2B305AC}" presName="picture1" presStyleCnt="0"/>
      <dgm:spPr/>
    </dgm:pt>
    <dgm:pt modelId="{37D4E99E-3BC5-2E43-8B22-B52AB87C8E57}" type="pres">
      <dgm:prSet presAssocID="{FE35F1FF-E7C0-6B49-8A48-7319E2B305AC}" presName="imageRepeatNode" presStyleLbl="fgImgPlace1" presStyleIdx="0" presStyleCnt="4"/>
      <dgm:spPr/>
    </dgm:pt>
    <dgm:pt modelId="{64F73D6F-1261-AC4A-94F8-1E17955663EB}" type="pres">
      <dgm:prSet presAssocID="{A913A637-9184-0842-8667-E303AD3D8186}" presName="parTx2" presStyleLbl="node1" presStyleIdx="1" presStyleCnt="4"/>
      <dgm:spPr/>
    </dgm:pt>
    <dgm:pt modelId="{16D8F159-A0EA-3649-B2B1-F046BDC20831}" type="pres">
      <dgm:prSet presAssocID="{3653840A-F850-194B-819C-B08EE88DD845}" presName="picture2" presStyleCnt="0"/>
      <dgm:spPr/>
    </dgm:pt>
    <dgm:pt modelId="{6172BC9A-4064-9D4C-BD66-B9E03182BC80}" type="pres">
      <dgm:prSet presAssocID="{3653840A-F850-194B-819C-B08EE88DD845}" presName="imageRepeatNode" presStyleLbl="fgImgPlace1" presStyleIdx="1" presStyleCnt="4"/>
      <dgm:spPr/>
    </dgm:pt>
    <dgm:pt modelId="{18033357-57E4-FB4C-978A-84DE7BB789EB}" type="pres">
      <dgm:prSet presAssocID="{BCF78305-DEBF-C644-A2C6-856AD821FCC6}" presName="parTx3" presStyleLbl="node1" presStyleIdx="2" presStyleCnt="4"/>
      <dgm:spPr/>
    </dgm:pt>
    <dgm:pt modelId="{17947404-1395-324F-99F3-007E1C10B58B}" type="pres">
      <dgm:prSet presAssocID="{0C9879F3-8674-594C-B9F5-91064149F8C9}" presName="picture3" presStyleCnt="0"/>
      <dgm:spPr/>
    </dgm:pt>
    <dgm:pt modelId="{563BCA4E-FCBF-324A-95E2-B0A2F3A6767A}" type="pres">
      <dgm:prSet presAssocID="{0C9879F3-8674-594C-B9F5-91064149F8C9}" presName="imageRepeatNode" presStyleLbl="fgImgPlace1" presStyleIdx="2" presStyleCnt="4"/>
      <dgm:spPr/>
    </dgm:pt>
    <dgm:pt modelId="{5BB5C82E-DEFA-A541-ADEE-C3D6B3CB0F4C}" type="pres">
      <dgm:prSet presAssocID="{F0CD2E87-692D-E24C-AC94-2451B142D1FB}" presName="parTx4" presStyleLbl="node1" presStyleIdx="3" presStyleCnt="4"/>
      <dgm:spPr/>
    </dgm:pt>
    <dgm:pt modelId="{4C8F2C27-2207-2548-B1FF-8657D035B855}" type="pres">
      <dgm:prSet presAssocID="{EE15DAFD-2F1A-F44F-A943-CE0BF94AF402}" presName="picture4" presStyleCnt="0"/>
      <dgm:spPr/>
    </dgm:pt>
    <dgm:pt modelId="{1C11FB40-8E62-ED46-8732-A2C78B91B27A}" type="pres">
      <dgm:prSet presAssocID="{EE15DAFD-2F1A-F44F-A943-CE0BF94AF402}" presName="imageRepeatNode" presStyleLbl="fgImgPlace1" presStyleIdx="3" presStyleCnt="4"/>
      <dgm:spPr/>
    </dgm:pt>
  </dgm:ptLst>
  <dgm:cxnLst>
    <dgm:cxn modelId="{48F3D828-ED7F-D446-8234-CF4E6E0E5FFC}" type="presOf" srcId="{BCF78305-DEBF-C644-A2C6-856AD821FCC6}" destId="{18033357-57E4-FB4C-978A-84DE7BB789EB}" srcOrd="0" destOrd="0" presId="urn:microsoft.com/office/officeart/2008/layout/AscendingPictureAccentProcess"/>
    <dgm:cxn modelId="{C777F633-5362-C740-AC80-D7F9F8D2D016}" type="presOf" srcId="{F0CD2E87-692D-E24C-AC94-2451B142D1FB}" destId="{5BB5C82E-DEFA-A541-ADEE-C3D6B3CB0F4C}" srcOrd="0" destOrd="0" presId="urn:microsoft.com/office/officeart/2008/layout/AscendingPictureAccentProcess"/>
    <dgm:cxn modelId="{DE70C050-04FE-264D-BCD5-0E3E3024A2E0}" srcId="{447E19D5-E079-DA46-B097-B566D330B5C5}" destId="{F0CD2E87-692D-E24C-AC94-2451B142D1FB}" srcOrd="3" destOrd="0" parTransId="{8ED1C7CF-02E2-EA47-81E2-0A588723853B}" sibTransId="{EE15DAFD-2F1A-F44F-A943-CE0BF94AF402}"/>
    <dgm:cxn modelId="{A1733F55-FF29-1B43-9C94-588B1A0B5651}" srcId="{447E19D5-E079-DA46-B097-B566D330B5C5}" destId="{7E2A9C94-F6B9-464E-A317-C3657915C0EC}" srcOrd="0" destOrd="0" parTransId="{68CA25F9-7707-544B-A6DB-0372A74D0397}" sibTransId="{FE35F1FF-E7C0-6B49-8A48-7319E2B305AC}"/>
    <dgm:cxn modelId="{74FD1178-030B-F744-9698-603CAA7900DF}" srcId="{447E19D5-E079-DA46-B097-B566D330B5C5}" destId="{A913A637-9184-0842-8667-E303AD3D8186}" srcOrd="1" destOrd="0" parTransId="{A2ADB9C8-3426-6349-AC36-1A39A9ED59DC}" sibTransId="{3653840A-F850-194B-819C-B08EE88DD845}"/>
    <dgm:cxn modelId="{AEB81B8E-873C-3B44-BA83-4D91A20B5B00}" type="presOf" srcId="{FE35F1FF-E7C0-6B49-8A48-7319E2B305AC}" destId="{37D4E99E-3BC5-2E43-8B22-B52AB87C8E57}" srcOrd="0" destOrd="0" presId="urn:microsoft.com/office/officeart/2008/layout/AscendingPictureAccentProcess"/>
    <dgm:cxn modelId="{519D7F90-3F34-764C-BFF3-6E8C1DD93852}" srcId="{447E19D5-E079-DA46-B097-B566D330B5C5}" destId="{BCF78305-DEBF-C644-A2C6-856AD821FCC6}" srcOrd="2" destOrd="0" parTransId="{040E6461-AC90-C141-96B7-2987FB8CCD95}" sibTransId="{0C9879F3-8674-594C-B9F5-91064149F8C9}"/>
    <dgm:cxn modelId="{21259191-8B6C-DC4C-98BD-6FA1508F9272}" type="presOf" srcId="{7E2A9C94-F6B9-464E-A317-C3657915C0EC}" destId="{A918B096-EB48-0847-A5F1-710D0B31B3C7}" srcOrd="0" destOrd="0" presId="urn:microsoft.com/office/officeart/2008/layout/AscendingPictureAccentProcess"/>
    <dgm:cxn modelId="{EC88AEA0-1C68-BA42-879C-F6E3A372F0EA}" type="presOf" srcId="{EE15DAFD-2F1A-F44F-A943-CE0BF94AF402}" destId="{1C11FB40-8E62-ED46-8732-A2C78B91B27A}" srcOrd="0" destOrd="0" presId="urn:microsoft.com/office/officeart/2008/layout/AscendingPictureAccentProcess"/>
    <dgm:cxn modelId="{E64E70A9-1D44-D045-A97B-41AE01B98264}" type="presOf" srcId="{0C9879F3-8674-594C-B9F5-91064149F8C9}" destId="{563BCA4E-FCBF-324A-95E2-B0A2F3A6767A}" srcOrd="0" destOrd="0" presId="urn:microsoft.com/office/officeart/2008/layout/AscendingPictureAccentProcess"/>
    <dgm:cxn modelId="{064746B7-4B5E-A047-853B-1E3895B8EB4F}" type="presOf" srcId="{A913A637-9184-0842-8667-E303AD3D8186}" destId="{64F73D6F-1261-AC4A-94F8-1E17955663EB}" srcOrd="0" destOrd="0" presId="urn:microsoft.com/office/officeart/2008/layout/AscendingPictureAccentProcess"/>
    <dgm:cxn modelId="{3CF2DBB9-9391-AA44-AFF6-F942FD2429D7}" type="presOf" srcId="{3653840A-F850-194B-819C-B08EE88DD845}" destId="{6172BC9A-4064-9D4C-BD66-B9E03182BC80}" srcOrd="0" destOrd="0" presId="urn:microsoft.com/office/officeart/2008/layout/AscendingPictureAccentProcess"/>
    <dgm:cxn modelId="{B376BDC7-0774-8747-A0C3-340FA5D9A13E}" type="presOf" srcId="{447E19D5-E079-DA46-B097-B566D330B5C5}" destId="{88664963-B85F-494E-A770-A482042E7110}" srcOrd="0" destOrd="0" presId="urn:microsoft.com/office/officeart/2008/layout/AscendingPictureAccentProcess"/>
    <dgm:cxn modelId="{7C647CF0-F9E8-E344-B325-46B00A390F47}" type="presParOf" srcId="{88664963-B85F-494E-A770-A482042E7110}" destId="{7C22E4E4-31CE-7C49-9888-EBA1DE373417}" srcOrd="0" destOrd="0" presId="urn:microsoft.com/office/officeart/2008/layout/AscendingPictureAccentProcess"/>
    <dgm:cxn modelId="{87E93DFB-54AF-9A42-BCDA-C7F3EA09E26B}" type="presParOf" srcId="{88664963-B85F-494E-A770-A482042E7110}" destId="{1953B5AB-760F-7749-A6DF-CA222F451547}" srcOrd="1" destOrd="0" presId="urn:microsoft.com/office/officeart/2008/layout/AscendingPictureAccentProcess"/>
    <dgm:cxn modelId="{B596A6ED-476B-9E4C-87EA-E5DE5631D462}" type="presParOf" srcId="{88664963-B85F-494E-A770-A482042E7110}" destId="{8FE9AA13-E45B-DB4D-A15A-C7C9F22FC549}" srcOrd="2" destOrd="0" presId="urn:microsoft.com/office/officeart/2008/layout/AscendingPictureAccentProcess"/>
    <dgm:cxn modelId="{61713B34-C59C-F048-95E3-C93B2A80526B}" type="presParOf" srcId="{88664963-B85F-494E-A770-A482042E7110}" destId="{DB258CFD-F447-9D4E-98A8-AE4FD4E6F116}" srcOrd="3" destOrd="0" presId="urn:microsoft.com/office/officeart/2008/layout/AscendingPictureAccentProcess"/>
    <dgm:cxn modelId="{1400E113-9DA7-4345-8B2E-8A06F29E71F8}" type="presParOf" srcId="{88664963-B85F-494E-A770-A482042E7110}" destId="{D2345B0A-3F80-7246-94CF-348D5B4DA3AB}" srcOrd="4" destOrd="0" presId="urn:microsoft.com/office/officeart/2008/layout/AscendingPictureAccentProcess"/>
    <dgm:cxn modelId="{A47DB984-B862-D245-B6BB-BD7E507F55C3}" type="presParOf" srcId="{88664963-B85F-494E-A770-A482042E7110}" destId="{3EE4B7F4-C4E7-1348-8324-7362776AF7FE}" srcOrd="5" destOrd="0" presId="urn:microsoft.com/office/officeart/2008/layout/AscendingPictureAccentProcess"/>
    <dgm:cxn modelId="{1684EECD-55C5-F448-8BD2-AC6E4D3A60FC}" type="presParOf" srcId="{88664963-B85F-494E-A770-A482042E7110}" destId="{38C7C723-2598-4943-8206-C32EF39B5BB9}" srcOrd="6" destOrd="0" presId="urn:microsoft.com/office/officeart/2008/layout/AscendingPictureAccentProcess"/>
    <dgm:cxn modelId="{D678A8DA-0B88-D748-B4B6-B7CB46321FC4}" type="presParOf" srcId="{88664963-B85F-494E-A770-A482042E7110}" destId="{F390888D-C201-7844-B59A-266C8CBE99E8}" srcOrd="7" destOrd="0" presId="urn:microsoft.com/office/officeart/2008/layout/AscendingPictureAccentProcess"/>
    <dgm:cxn modelId="{35357B12-C7AC-4148-A652-C848BB5BF840}" type="presParOf" srcId="{88664963-B85F-494E-A770-A482042E7110}" destId="{293D55C6-3052-AC4A-9832-89AE42A23284}" srcOrd="8" destOrd="0" presId="urn:microsoft.com/office/officeart/2008/layout/AscendingPictureAccentProcess"/>
    <dgm:cxn modelId="{97A3C1CC-A37F-D546-854A-8D5C5463EFF1}" type="presParOf" srcId="{88664963-B85F-494E-A770-A482042E7110}" destId="{5A23A96A-8110-7748-B5DD-3197448D7D64}" srcOrd="9" destOrd="0" presId="urn:microsoft.com/office/officeart/2008/layout/AscendingPictureAccentProcess"/>
    <dgm:cxn modelId="{DFC23945-AE34-094E-99BD-E776FB2E873E}" type="presParOf" srcId="{88664963-B85F-494E-A770-A482042E7110}" destId="{DD312B58-BD31-8748-8431-263B8F7E25AA}" srcOrd="10" destOrd="0" presId="urn:microsoft.com/office/officeart/2008/layout/AscendingPictureAccentProcess"/>
    <dgm:cxn modelId="{7EFF793C-DA99-B94A-9E6C-B59788781AD5}" type="presParOf" srcId="{88664963-B85F-494E-A770-A482042E7110}" destId="{903D75B5-FDFE-4645-A6C9-580F5AC4424D}" srcOrd="11" destOrd="0" presId="urn:microsoft.com/office/officeart/2008/layout/AscendingPictureAccentProcess"/>
    <dgm:cxn modelId="{D8734563-E8FF-3443-AE39-26F920B68A12}" type="presParOf" srcId="{88664963-B85F-494E-A770-A482042E7110}" destId="{5BD67933-E5A0-EB46-AFEE-8CCE5AA7512B}" srcOrd="12" destOrd="0" presId="urn:microsoft.com/office/officeart/2008/layout/AscendingPictureAccentProcess"/>
    <dgm:cxn modelId="{61F04510-0123-FD4A-94F8-E4A5AC6B6775}" type="presParOf" srcId="{88664963-B85F-494E-A770-A482042E7110}" destId="{A918B096-EB48-0847-A5F1-710D0B31B3C7}" srcOrd="13" destOrd="0" presId="urn:microsoft.com/office/officeart/2008/layout/AscendingPictureAccentProcess"/>
    <dgm:cxn modelId="{05B88B08-EC13-394D-9095-DD88D69E6B87}" type="presParOf" srcId="{88664963-B85F-494E-A770-A482042E7110}" destId="{9F2084E6-FD83-2F41-83AC-DA1DF9FDD32D}" srcOrd="14" destOrd="0" presId="urn:microsoft.com/office/officeart/2008/layout/AscendingPictureAccentProcess"/>
    <dgm:cxn modelId="{07A57CDE-6C4F-9C4A-AC2E-69C7A21DF628}" type="presParOf" srcId="{9F2084E6-FD83-2F41-83AC-DA1DF9FDD32D}" destId="{37D4E99E-3BC5-2E43-8B22-B52AB87C8E57}" srcOrd="0" destOrd="0" presId="urn:microsoft.com/office/officeart/2008/layout/AscendingPictureAccentProcess"/>
    <dgm:cxn modelId="{85B13715-411B-5A40-895C-1DD107D57187}" type="presParOf" srcId="{88664963-B85F-494E-A770-A482042E7110}" destId="{64F73D6F-1261-AC4A-94F8-1E17955663EB}" srcOrd="15" destOrd="0" presId="urn:microsoft.com/office/officeart/2008/layout/AscendingPictureAccentProcess"/>
    <dgm:cxn modelId="{E0110179-79BA-6240-AC5F-51C8D641C420}" type="presParOf" srcId="{88664963-B85F-494E-A770-A482042E7110}" destId="{16D8F159-A0EA-3649-B2B1-F046BDC20831}" srcOrd="16" destOrd="0" presId="urn:microsoft.com/office/officeart/2008/layout/AscendingPictureAccentProcess"/>
    <dgm:cxn modelId="{29499107-7889-6A42-AB97-98D842C5ED8F}" type="presParOf" srcId="{16D8F159-A0EA-3649-B2B1-F046BDC20831}" destId="{6172BC9A-4064-9D4C-BD66-B9E03182BC80}" srcOrd="0" destOrd="0" presId="urn:microsoft.com/office/officeart/2008/layout/AscendingPictureAccentProcess"/>
    <dgm:cxn modelId="{A3C954DC-4F02-4947-A9B4-BA097F8A2E66}" type="presParOf" srcId="{88664963-B85F-494E-A770-A482042E7110}" destId="{18033357-57E4-FB4C-978A-84DE7BB789EB}" srcOrd="17" destOrd="0" presId="urn:microsoft.com/office/officeart/2008/layout/AscendingPictureAccentProcess"/>
    <dgm:cxn modelId="{81355935-6935-FE42-9E0C-4B81BB17875D}" type="presParOf" srcId="{88664963-B85F-494E-A770-A482042E7110}" destId="{17947404-1395-324F-99F3-007E1C10B58B}" srcOrd="18" destOrd="0" presId="urn:microsoft.com/office/officeart/2008/layout/AscendingPictureAccentProcess"/>
    <dgm:cxn modelId="{1BE88D17-D989-2748-BF6A-B1FCFBFA5D76}" type="presParOf" srcId="{17947404-1395-324F-99F3-007E1C10B58B}" destId="{563BCA4E-FCBF-324A-95E2-B0A2F3A6767A}" srcOrd="0" destOrd="0" presId="urn:microsoft.com/office/officeart/2008/layout/AscendingPictureAccentProcess"/>
    <dgm:cxn modelId="{0750A217-FAFF-6A41-B5F4-9AD0A68C130D}" type="presParOf" srcId="{88664963-B85F-494E-A770-A482042E7110}" destId="{5BB5C82E-DEFA-A541-ADEE-C3D6B3CB0F4C}" srcOrd="19" destOrd="0" presId="urn:microsoft.com/office/officeart/2008/layout/AscendingPictureAccentProcess"/>
    <dgm:cxn modelId="{4B15C83E-75CD-144E-B070-77B7C0F8B361}" type="presParOf" srcId="{88664963-B85F-494E-A770-A482042E7110}" destId="{4C8F2C27-2207-2548-B1FF-8657D035B855}" srcOrd="20" destOrd="0" presId="urn:microsoft.com/office/officeart/2008/layout/AscendingPictureAccentProcess"/>
    <dgm:cxn modelId="{74895F7B-26DA-D54F-B90A-E74CD05B3B6B}" type="presParOf" srcId="{4C8F2C27-2207-2548-B1FF-8657D035B855}" destId="{1C11FB40-8E62-ED46-8732-A2C78B91B27A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8D4BA5-23CB-724E-823F-CA8C7CE64675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3F92975F-8E93-9543-B08D-767E46D6C529}">
      <dgm:prSet phldrT="[Texto]" custT="1"/>
      <dgm:spPr>
        <a:solidFill>
          <a:srgbClr val="00BFCE"/>
        </a:solidFill>
      </dgm:spPr>
      <dgm:t>
        <a:bodyPr/>
        <a:lstStyle/>
        <a:p>
          <a:r>
            <a:rPr lang="es-ES_tradnl" sz="1800" b="1" dirty="0">
              <a:solidFill>
                <a:schemeClr val="tx1"/>
              </a:solidFill>
            </a:rPr>
            <a:t>Limita y  obstaculiza el ejercicio de  derechos</a:t>
          </a:r>
        </a:p>
      </dgm:t>
    </dgm:pt>
    <dgm:pt modelId="{7A5D9FCC-B9DB-B749-A5B5-F6EB62D1383E}" type="parTrans" cxnId="{24FB2AC7-E937-FB4A-B99E-D8A928C176A3}">
      <dgm:prSet/>
      <dgm:spPr/>
      <dgm:t>
        <a:bodyPr/>
        <a:lstStyle/>
        <a:p>
          <a:endParaRPr lang="es-ES_tradnl"/>
        </a:p>
      </dgm:t>
    </dgm:pt>
    <dgm:pt modelId="{5232B427-BBB2-6240-8BC1-D9F02A516B68}" type="sibTrans" cxnId="{24FB2AC7-E937-FB4A-B99E-D8A928C176A3}">
      <dgm:prSet/>
      <dgm:spPr>
        <a:solidFill>
          <a:srgbClr val="00BFCE">
            <a:alpha val="55000"/>
          </a:srgbClr>
        </a:solidFill>
      </dgm:spPr>
      <dgm:t>
        <a:bodyPr/>
        <a:lstStyle/>
        <a:p>
          <a:endParaRPr lang="es-ES_tradnl"/>
        </a:p>
      </dgm:t>
    </dgm:pt>
    <dgm:pt modelId="{B84A963A-46B3-7F44-9CF2-98D4F267B6CC}">
      <dgm:prSet phldrT="[Texto]" custT="1"/>
      <dgm:spPr>
        <a:solidFill>
          <a:srgbClr val="DFDD00"/>
        </a:solidFill>
      </dgm:spPr>
      <dgm:t>
        <a:bodyPr/>
        <a:lstStyle/>
        <a:p>
          <a:r>
            <a:rPr lang="es-ES_tradnl" sz="2000" dirty="0">
              <a:solidFill>
                <a:schemeClr val="tx1"/>
              </a:solidFill>
            </a:rPr>
            <a:t>ESTEREOTIPOS</a:t>
          </a:r>
        </a:p>
        <a:p>
          <a:r>
            <a:rPr lang="es-ES_tradnl" sz="1400" b="0" spc="-10" dirty="0">
              <a:solidFill>
                <a:schemeClr val="tx1"/>
              </a:solidFill>
              <a:latin typeface="Calibri"/>
              <a:cs typeface="Calibri"/>
            </a:rPr>
            <a:t>Características  generalizadas</a:t>
          </a:r>
          <a:r>
            <a:rPr lang="es-ES_tradnl" sz="1400" b="0" spc="-80" dirty="0">
              <a:solidFill>
                <a:schemeClr val="tx1"/>
              </a:solidFill>
              <a:latin typeface="Calibri"/>
              <a:cs typeface="Calibri"/>
            </a:rPr>
            <a:t> </a:t>
          </a:r>
          <a:r>
            <a:rPr lang="es-ES_tradnl" sz="1400" b="0" spc="-5" dirty="0">
              <a:solidFill>
                <a:schemeClr val="tx1"/>
              </a:solidFill>
              <a:latin typeface="Calibri"/>
              <a:cs typeface="Calibri"/>
            </a:rPr>
            <a:t>muy  </a:t>
          </a:r>
          <a:r>
            <a:rPr lang="es-ES_tradnl" sz="1400" b="0" dirty="0">
              <a:solidFill>
                <a:schemeClr val="tx1"/>
              </a:solidFill>
              <a:latin typeface="Calibri"/>
              <a:cs typeface="Calibri"/>
            </a:rPr>
            <a:t>difundidas que  </a:t>
          </a:r>
          <a:r>
            <a:rPr lang="es-ES_tradnl" sz="1400" b="0" spc="-5" dirty="0">
              <a:solidFill>
                <a:schemeClr val="tx1"/>
              </a:solidFill>
              <a:latin typeface="Calibri"/>
              <a:cs typeface="Calibri"/>
            </a:rPr>
            <a:t>atribuimos </a:t>
          </a:r>
          <a:r>
            <a:rPr lang="es-ES_tradnl" sz="1400" b="0" dirty="0">
              <a:solidFill>
                <a:schemeClr val="tx1"/>
              </a:solidFill>
              <a:latin typeface="Calibri"/>
              <a:cs typeface="Calibri"/>
            </a:rPr>
            <a:t>a </a:t>
          </a:r>
          <a:r>
            <a:rPr lang="es-ES_tradnl" sz="1400" b="0" spc="-5" dirty="0">
              <a:solidFill>
                <a:schemeClr val="tx1"/>
              </a:solidFill>
              <a:latin typeface="Calibri"/>
              <a:cs typeface="Calibri"/>
            </a:rPr>
            <a:t>un </a:t>
          </a:r>
          <a:r>
            <a:rPr lang="es-ES_tradnl" sz="1400" b="0" dirty="0">
              <a:solidFill>
                <a:schemeClr val="tx1"/>
              </a:solidFill>
              <a:latin typeface="Calibri"/>
              <a:cs typeface="Calibri"/>
            </a:rPr>
            <a:t>grupo</a:t>
          </a:r>
          <a:endParaRPr lang="es-ES_tradnl" sz="1400" dirty="0">
            <a:solidFill>
              <a:schemeClr val="tx1"/>
            </a:solidFill>
          </a:endParaRPr>
        </a:p>
      </dgm:t>
    </dgm:pt>
    <dgm:pt modelId="{2D09712B-C304-8448-A65C-AA3394E9E884}" type="parTrans" cxnId="{FB9B94CF-0BCA-9E4E-8E71-B389823F5066}">
      <dgm:prSet/>
      <dgm:spPr/>
      <dgm:t>
        <a:bodyPr/>
        <a:lstStyle/>
        <a:p>
          <a:endParaRPr lang="es-ES_tradnl"/>
        </a:p>
      </dgm:t>
    </dgm:pt>
    <dgm:pt modelId="{3585A844-B987-9B48-A925-FEEF7BD9E57E}" type="sibTrans" cxnId="{FB9B94CF-0BCA-9E4E-8E71-B389823F5066}">
      <dgm:prSet/>
      <dgm:spPr/>
      <dgm:t>
        <a:bodyPr/>
        <a:lstStyle/>
        <a:p>
          <a:endParaRPr lang="es-ES_tradnl"/>
        </a:p>
      </dgm:t>
    </dgm:pt>
    <dgm:pt modelId="{1D08158C-6ED7-FE44-B9E4-57037E6B207F}">
      <dgm:prSet phldrT="[Texto]" custT="1"/>
      <dgm:spPr>
        <a:solidFill>
          <a:srgbClr val="DFDD00"/>
        </a:solidFill>
      </dgm:spPr>
      <dgm:t>
        <a:bodyPr/>
        <a:lstStyle/>
        <a:p>
          <a:r>
            <a:rPr lang="es-ES_tradnl" sz="2000" dirty="0">
              <a:solidFill>
                <a:schemeClr val="tx1"/>
              </a:solidFill>
            </a:rPr>
            <a:t>PREJUICIOS</a:t>
          </a:r>
        </a:p>
        <a:p>
          <a:r>
            <a:rPr lang="es-ES_tradnl" sz="1400" b="0" spc="-15" dirty="0">
              <a:solidFill>
                <a:schemeClr val="tx1"/>
              </a:solidFill>
              <a:latin typeface="Calibri"/>
              <a:cs typeface="Calibri"/>
            </a:rPr>
            <a:t>Valoraciones  </a:t>
          </a:r>
          <a:r>
            <a:rPr lang="es-ES_tradnl" sz="1400" b="0" spc="-5" dirty="0">
              <a:solidFill>
                <a:schemeClr val="tx1"/>
              </a:solidFill>
              <a:latin typeface="Calibri"/>
              <a:cs typeface="Calibri"/>
            </a:rPr>
            <a:t>subjetivas </a:t>
          </a:r>
          <a:r>
            <a:rPr lang="es-ES_tradnl" sz="1400" b="0" dirty="0">
              <a:solidFill>
                <a:schemeClr val="tx1"/>
              </a:solidFill>
              <a:latin typeface="Calibri"/>
              <a:cs typeface="Calibri"/>
            </a:rPr>
            <a:t>que </a:t>
          </a:r>
          <a:r>
            <a:rPr lang="es-ES_tradnl" sz="1400" b="0" spc="-5" dirty="0">
              <a:solidFill>
                <a:schemeClr val="tx1"/>
              </a:solidFill>
              <a:latin typeface="Calibri"/>
              <a:cs typeface="Calibri"/>
            </a:rPr>
            <a:t>se  traducen </a:t>
          </a:r>
          <a:r>
            <a:rPr lang="es-ES_tradnl" sz="1400" b="0" dirty="0">
              <a:solidFill>
                <a:schemeClr val="tx1"/>
              </a:solidFill>
              <a:latin typeface="Calibri"/>
              <a:cs typeface="Calibri"/>
            </a:rPr>
            <a:t>en una  </a:t>
          </a:r>
          <a:r>
            <a:rPr lang="es-ES_tradnl" sz="1400" b="0" spc="-5" dirty="0">
              <a:solidFill>
                <a:schemeClr val="tx1"/>
              </a:solidFill>
              <a:latin typeface="Calibri"/>
              <a:cs typeface="Calibri"/>
            </a:rPr>
            <a:t>opinión </a:t>
          </a:r>
          <a:r>
            <a:rPr lang="es-ES_tradnl" sz="1400" b="0" dirty="0">
              <a:solidFill>
                <a:schemeClr val="tx1"/>
              </a:solidFill>
              <a:latin typeface="Calibri"/>
              <a:cs typeface="Calibri"/>
            </a:rPr>
            <a:t>de </a:t>
          </a:r>
          <a:r>
            <a:rPr lang="es-ES_tradnl" sz="1400" b="0" spc="-15" dirty="0">
              <a:solidFill>
                <a:schemeClr val="tx1"/>
              </a:solidFill>
              <a:latin typeface="Calibri"/>
              <a:cs typeface="Calibri"/>
            </a:rPr>
            <a:t>carácter </a:t>
          </a:r>
          <a:r>
            <a:rPr lang="es-ES_tradnl" sz="1400" b="0" spc="-10" dirty="0">
              <a:solidFill>
                <a:schemeClr val="tx1"/>
              </a:solidFill>
              <a:latin typeface="Calibri"/>
              <a:cs typeface="Calibri"/>
            </a:rPr>
            <a:t>negativo </a:t>
          </a:r>
          <a:r>
            <a:rPr lang="es-ES_tradnl" sz="1400" b="0" dirty="0">
              <a:solidFill>
                <a:schemeClr val="tx1"/>
              </a:solidFill>
              <a:latin typeface="Calibri"/>
              <a:cs typeface="Calibri"/>
            </a:rPr>
            <a:t>y </a:t>
          </a:r>
          <a:r>
            <a:rPr lang="es-ES_tradnl" sz="1400" b="0" spc="-5" dirty="0">
              <a:solidFill>
                <a:schemeClr val="tx1"/>
              </a:solidFill>
              <a:latin typeface="Calibri"/>
              <a:cs typeface="Calibri"/>
            </a:rPr>
            <a:t>sin  </a:t>
          </a:r>
          <a:r>
            <a:rPr lang="es-ES_tradnl" sz="1400" b="0" spc="-10" dirty="0">
              <a:solidFill>
                <a:schemeClr val="tx1"/>
              </a:solidFill>
              <a:latin typeface="Calibri"/>
              <a:cs typeface="Calibri"/>
            </a:rPr>
            <a:t>fundamento sobre</a:t>
          </a:r>
          <a:r>
            <a:rPr lang="es-ES_tradnl" sz="1400" b="0" spc="-60" dirty="0">
              <a:solidFill>
                <a:schemeClr val="tx1"/>
              </a:solidFill>
              <a:latin typeface="Calibri"/>
              <a:cs typeface="Calibri"/>
            </a:rPr>
            <a:t> </a:t>
          </a:r>
          <a:r>
            <a:rPr lang="es-ES_tradnl" sz="1400" b="0" spc="-5" dirty="0">
              <a:solidFill>
                <a:schemeClr val="tx1"/>
              </a:solidFill>
              <a:latin typeface="Calibri"/>
              <a:cs typeface="Calibri"/>
            </a:rPr>
            <a:t>un  </a:t>
          </a:r>
          <a:r>
            <a:rPr lang="es-ES_tradnl" sz="1400" b="0" dirty="0">
              <a:solidFill>
                <a:schemeClr val="tx1"/>
              </a:solidFill>
              <a:latin typeface="Calibri"/>
              <a:cs typeface="Calibri"/>
            </a:rPr>
            <a:t>grupo en</a:t>
          </a:r>
          <a:r>
            <a:rPr lang="es-ES_tradnl" sz="1400" b="0" spc="-75" dirty="0">
              <a:solidFill>
                <a:schemeClr val="tx1"/>
              </a:solidFill>
              <a:latin typeface="Calibri"/>
              <a:cs typeface="Calibri"/>
            </a:rPr>
            <a:t> </a:t>
          </a:r>
          <a:r>
            <a:rPr lang="es-ES_tradnl" sz="1400" b="0" spc="-5" dirty="0">
              <a:solidFill>
                <a:schemeClr val="tx1"/>
              </a:solidFill>
              <a:latin typeface="Calibri"/>
              <a:cs typeface="Calibri"/>
            </a:rPr>
            <a:t>específico</a:t>
          </a:r>
          <a:endParaRPr lang="es-ES_tradnl" sz="1400" dirty="0">
            <a:solidFill>
              <a:schemeClr val="tx1"/>
            </a:solidFill>
          </a:endParaRPr>
        </a:p>
      </dgm:t>
    </dgm:pt>
    <dgm:pt modelId="{5CAE24F8-EDCD-A442-AE81-0089FA063CCB}" type="parTrans" cxnId="{E3D9592F-8716-AE47-8409-EC12F9A09F15}">
      <dgm:prSet/>
      <dgm:spPr/>
      <dgm:t>
        <a:bodyPr/>
        <a:lstStyle/>
        <a:p>
          <a:endParaRPr lang="es-ES_tradnl"/>
        </a:p>
      </dgm:t>
    </dgm:pt>
    <dgm:pt modelId="{677B7DA1-A861-6748-9B23-C31564A76A9E}" type="sibTrans" cxnId="{E3D9592F-8716-AE47-8409-EC12F9A09F15}">
      <dgm:prSet/>
      <dgm:spPr/>
      <dgm:t>
        <a:bodyPr/>
        <a:lstStyle/>
        <a:p>
          <a:endParaRPr lang="es-ES_tradnl"/>
        </a:p>
      </dgm:t>
    </dgm:pt>
    <dgm:pt modelId="{F0041FA3-2897-C348-9E2A-22CF30164E37}" type="pres">
      <dgm:prSet presAssocID="{8F8D4BA5-23CB-724E-823F-CA8C7CE64675}" presName="Name0" presStyleCnt="0">
        <dgm:presLayoutVars>
          <dgm:dir/>
          <dgm:resizeHandles val="exact"/>
        </dgm:presLayoutVars>
      </dgm:prSet>
      <dgm:spPr/>
    </dgm:pt>
    <dgm:pt modelId="{DA0133C8-9E14-CC44-9D8C-D30AE658A91B}" type="pres">
      <dgm:prSet presAssocID="{8F8D4BA5-23CB-724E-823F-CA8C7CE64675}" presName="cycle" presStyleCnt="0"/>
      <dgm:spPr/>
    </dgm:pt>
    <dgm:pt modelId="{C3165740-BC8E-7548-B6DB-846B2679999A}" type="pres">
      <dgm:prSet presAssocID="{3F92975F-8E93-9543-B08D-767E46D6C529}" presName="nodeFirstNode" presStyleLbl="node1" presStyleIdx="0" presStyleCnt="3" custScaleX="65936" custScaleY="63565">
        <dgm:presLayoutVars>
          <dgm:bulletEnabled val="1"/>
        </dgm:presLayoutVars>
      </dgm:prSet>
      <dgm:spPr/>
    </dgm:pt>
    <dgm:pt modelId="{B2730F6C-29E6-5D43-BB72-4F10BB7F0BEF}" type="pres">
      <dgm:prSet presAssocID="{5232B427-BBB2-6240-8BC1-D9F02A516B68}" presName="sibTransFirstNode" presStyleLbl="bgShp" presStyleIdx="0" presStyleCnt="1"/>
      <dgm:spPr/>
    </dgm:pt>
    <dgm:pt modelId="{090BFCD4-9071-6C40-A503-A8E8F8365080}" type="pres">
      <dgm:prSet presAssocID="{B84A963A-46B3-7F44-9CF2-98D4F267B6CC}" presName="nodeFollowingNodes" presStyleLbl="node1" presStyleIdx="1" presStyleCnt="3" custScaleX="86288" custScaleY="83707" custRadScaleRad="100004" custRadScaleInc="-6785">
        <dgm:presLayoutVars>
          <dgm:bulletEnabled val="1"/>
        </dgm:presLayoutVars>
      </dgm:prSet>
      <dgm:spPr/>
    </dgm:pt>
    <dgm:pt modelId="{DE41D42B-EF91-2F42-88D2-28B460CB120F}" type="pres">
      <dgm:prSet presAssocID="{1D08158C-6ED7-FE44-B9E4-57037E6B207F}" presName="nodeFollowingNodes" presStyleLbl="node1" presStyleIdx="2" presStyleCnt="3" custScaleX="81592" custScaleY="79162" custRadScaleRad="100711" custRadScaleInc="6572">
        <dgm:presLayoutVars>
          <dgm:bulletEnabled val="1"/>
        </dgm:presLayoutVars>
      </dgm:prSet>
      <dgm:spPr/>
    </dgm:pt>
  </dgm:ptLst>
  <dgm:cxnLst>
    <dgm:cxn modelId="{E3D9592F-8716-AE47-8409-EC12F9A09F15}" srcId="{8F8D4BA5-23CB-724E-823F-CA8C7CE64675}" destId="{1D08158C-6ED7-FE44-B9E4-57037E6B207F}" srcOrd="2" destOrd="0" parTransId="{5CAE24F8-EDCD-A442-AE81-0089FA063CCB}" sibTransId="{677B7DA1-A861-6748-9B23-C31564A76A9E}"/>
    <dgm:cxn modelId="{B26B3141-9F80-7346-81F3-EF0BE986A680}" type="presOf" srcId="{1D08158C-6ED7-FE44-B9E4-57037E6B207F}" destId="{DE41D42B-EF91-2F42-88D2-28B460CB120F}" srcOrd="0" destOrd="0" presId="urn:microsoft.com/office/officeart/2005/8/layout/cycle3"/>
    <dgm:cxn modelId="{18E7B485-1C30-BF47-9147-3BC08276B489}" type="presOf" srcId="{5232B427-BBB2-6240-8BC1-D9F02A516B68}" destId="{B2730F6C-29E6-5D43-BB72-4F10BB7F0BEF}" srcOrd="0" destOrd="0" presId="urn:microsoft.com/office/officeart/2005/8/layout/cycle3"/>
    <dgm:cxn modelId="{24FB2AC7-E937-FB4A-B99E-D8A928C176A3}" srcId="{8F8D4BA5-23CB-724E-823F-CA8C7CE64675}" destId="{3F92975F-8E93-9543-B08D-767E46D6C529}" srcOrd="0" destOrd="0" parTransId="{7A5D9FCC-B9DB-B749-A5B5-F6EB62D1383E}" sibTransId="{5232B427-BBB2-6240-8BC1-D9F02A516B68}"/>
    <dgm:cxn modelId="{FB9B94CF-0BCA-9E4E-8E71-B389823F5066}" srcId="{8F8D4BA5-23CB-724E-823F-CA8C7CE64675}" destId="{B84A963A-46B3-7F44-9CF2-98D4F267B6CC}" srcOrd="1" destOrd="0" parTransId="{2D09712B-C304-8448-A65C-AA3394E9E884}" sibTransId="{3585A844-B987-9B48-A925-FEEF7BD9E57E}"/>
    <dgm:cxn modelId="{2ADEDFE3-5C24-2141-AF4F-C5EA10FD09E6}" type="presOf" srcId="{8F8D4BA5-23CB-724E-823F-CA8C7CE64675}" destId="{F0041FA3-2897-C348-9E2A-22CF30164E37}" srcOrd="0" destOrd="0" presId="urn:microsoft.com/office/officeart/2005/8/layout/cycle3"/>
    <dgm:cxn modelId="{AE092FF2-36B6-F640-918B-C78516ADEDE7}" type="presOf" srcId="{3F92975F-8E93-9543-B08D-767E46D6C529}" destId="{C3165740-BC8E-7548-B6DB-846B2679999A}" srcOrd="0" destOrd="0" presId="urn:microsoft.com/office/officeart/2005/8/layout/cycle3"/>
    <dgm:cxn modelId="{5C3FECF8-964F-1F45-B8F9-387CD4F2998A}" type="presOf" srcId="{B84A963A-46B3-7F44-9CF2-98D4F267B6CC}" destId="{090BFCD4-9071-6C40-A503-A8E8F8365080}" srcOrd="0" destOrd="0" presId="urn:microsoft.com/office/officeart/2005/8/layout/cycle3"/>
    <dgm:cxn modelId="{3DDE8F37-6D37-0C4B-952D-C5A06736C139}" type="presParOf" srcId="{F0041FA3-2897-C348-9E2A-22CF30164E37}" destId="{DA0133C8-9E14-CC44-9D8C-D30AE658A91B}" srcOrd="0" destOrd="0" presId="urn:microsoft.com/office/officeart/2005/8/layout/cycle3"/>
    <dgm:cxn modelId="{712E5AE1-7A07-4B43-B511-C2B05ABF2DBF}" type="presParOf" srcId="{DA0133C8-9E14-CC44-9D8C-D30AE658A91B}" destId="{C3165740-BC8E-7548-B6DB-846B2679999A}" srcOrd="0" destOrd="0" presId="urn:microsoft.com/office/officeart/2005/8/layout/cycle3"/>
    <dgm:cxn modelId="{53075EE3-1A70-7646-B4E6-0CEA9F806D18}" type="presParOf" srcId="{DA0133C8-9E14-CC44-9D8C-D30AE658A91B}" destId="{B2730F6C-29E6-5D43-BB72-4F10BB7F0BEF}" srcOrd="1" destOrd="0" presId="urn:microsoft.com/office/officeart/2005/8/layout/cycle3"/>
    <dgm:cxn modelId="{E2325B86-43DB-D348-AC36-23D287836458}" type="presParOf" srcId="{DA0133C8-9E14-CC44-9D8C-D30AE658A91B}" destId="{090BFCD4-9071-6C40-A503-A8E8F8365080}" srcOrd="2" destOrd="0" presId="urn:microsoft.com/office/officeart/2005/8/layout/cycle3"/>
    <dgm:cxn modelId="{FFE7977E-F893-3B42-B979-53F2CD0598BD}" type="presParOf" srcId="{DA0133C8-9E14-CC44-9D8C-D30AE658A91B}" destId="{DE41D42B-EF91-2F42-88D2-28B460CB120F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A0B0F8-DB54-BD46-8983-502BB95AC01C}" type="doc">
      <dgm:prSet loTypeId="urn:microsoft.com/office/officeart/2008/layout/VerticalCircle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076B3884-8731-8047-9A25-A83D83987CC0}">
      <dgm:prSet phldrT="[Texto]" custT="1"/>
      <dgm:spPr/>
      <dgm:t>
        <a:bodyPr/>
        <a:lstStyle/>
        <a:p>
          <a:r>
            <a:rPr lang="es-ES_tradnl" sz="1800" b="1" dirty="0"/>
            <a:t>Se da en el ámbito publico</a:t>
          </a:r>
        </a:p>
      </dgm:t>
    </dgm:pt>
    <dgm:pt modelId="{FE998272-3336-3142-80E2-7AD888E78440}" type="parTrans" cxnId="{3E0620BB-A8F7-264B-AF58-9CA82D83D7DA}">
      <dgm:prSet/>
      <dgm:spPr/>
      <dgm:t>
        <a:bodyPr/>
        <a:lstStyle/>
        <a:p>
          <a:endParaRPr lang="es-ES_tradnl"/>
        </a:p>
      </dgm:t>
    </dgm:pt>
    <dgm:pt modelId="{92CCCDA4-51FF-424B-B5B7-95086975AD8A}" type="sibTrans" cxnId="{3E0620BB-A8F7-264B-AF58-9CA82D83D7DA}">
      <dgm:prSet/>
      <dgm:spPr/>
      <dgm:t>
        <a:bodyPr/>
        <a:lstStyle/>
        <a:p>
          <a:endParaRPr lang="es-ES_tradnl"/>
        </a:p>
      </dgm:t>
    </dgm:pt>
    <dgm:pt modelId="{5E62CBA3-6BFE-AE4B-AFA5-D256DF3A4952}">
      <dgm:prSet phldrT="[Texto]" custT="1"/>
      <dgm:spPr/>
      <dgm:t>
        <a:bodyPr/>
        <a:lstStyle/>
        <a:p>
          <a:r>
            <a:rPr lang="es-ES_tradnl" sz="1800" dirty="0"/>
            <a:t>Escuela</a:t>
          </a:r>
        </a:p>
      </dgm:t>
    </dgm:pt>
    <dgm:pt modelId="{E059B297-B5FD-9A44-A082-47BB5E5CDD37}" type="parTrans" cxnId="{D7F4B2F2-3638-2044-A7B8-6E8E4AA0DBAD}">
      <dgm:prSet/>
      <dgm:spPr/>
      <dgm:t>
        <a:bodyPr/>
        <a:lstStyle/>
        <a:p>
          <a:endParaRPr lang="es-ES_tradnl"/>
        </a:p>
      </dgm:t>
    </dgm:pt>
    <dgm:pt modelId="{4A038655-F9B7-CC4C-A765-C29C29E4823A}" type="sibTrans" cxnId="{D7F4B2F2-3638-2044-A7B8-6E8E4AA0DBAD}">
      <dgm:prSet/>
      <dgm:spPr/>
      <dgm:t>
        <a:bodyPr/>
        <a:lstStyle/>
        <a:p>
          <a:endParaRPr lang="es-ES_tradnl"/>
        </a:p>
      </dgm:t>
    </dgm:pt>
    <dgm:pt modelId="{5EA1D276-5F65-3E46-9D64-73F244967DBA}">
      <dgm:prSet phldrT="[Texto]" custT="1"/>
      <dgm:spPr/>
      <dgm:t>
        <a:bodyPr/>
        <a:lstStyle/>
        <a:p>
          <a:r>
            <a:rPr lang="es-ES_tradnl" sz="1800" dirty="0"/>
            <a:t>Trabajo</a:t>
          </a:r>
        </a:p>
        <a:p>
          <a:r>
            <a:rPr lang="es-ES_tradnl" sz="1800" dirty="0"/>
            <a:t>Comunidad</a:t>
          </a:r>
        </a:p>
        <a:p>
          <a:r>
            <a:rPr lang="es-ES_tradnl" sz="1800" dirty="0"/>
            <a:t>Medios de comunicación</a:t>
          </a:r>
        </a:p>
        <a:p>
          <a:r>
            <a:rPr lang="es-ES_tradnl" sz="1800" dirty="0"/>
            <a:t>Política</a:t>
          </a:r>
        </a:p>
        <a:p>
          <a:r>
            <a:rPr lang="es-ES_tradnl" sz="1800" dirty="0"/>
            <a:t>Sistema económico</a:t>
          </a:r>
        </a:p>
      </dgm:t>
    </dgm:pt>
    <dgm:pt modelId="{69EF6CEE-9A4E-1A46-8828-D430B713100A}" type="parTrans" cxnId="{F91DE780-62BA-4047-9BD8-FAE4FAF0AD3D}">
      <dgm:prSet/>
      <dgm:spPr/>
      <dgm:t>
        <a:bodyPr/>
        <a:lstStyle/>
        <a:p>
          <a:endParaRPr lang="es-ES_tradnl"/>
        </a:p>
      </dgm:t>
    </dgm:pt>
    <dgm:pt modelId="{FB2D7141-F3EC-A845-8796-771F3CC106B6}" type="sibTrans" cxnId="{F91DE780-62BA-4047-9BD8-FAE4FAF0AD3D}">
      <dgm:prSet/>
      <dgm:spPr/>
      <dgm:t>
        <a:bodyPr/>
        <a:lstStyle/>
        <a:p>
          <a:endParaRPr lang="es-ES_tradnl"/>
        </a:p>
      </dgm:t>
    </dgm:pt>
    <dgm:pt modelId="{7FADE6F4-490A-B84A-96A5-4B20FBBBE70E}">
      <dgm:prSet phldrT="[Texto]" custT="1"/>
      <dgm:spPr/>
      <dgm:t>
        <a:bodyPr/>
        <a:lstStyle/>
        <a:p>
          <a:r>
            <a:rPr lang="es-ES_tradnl" sz="1800" b="1" dirty="0"/>
            <a:t>Se da en el ámbito privado</a:t>
          </a:r>
        </a:p>
      </dgm:t>
    </dgm:pt>
    <dgm:pt modelId="{17C89E43-5A97-CA42-BA3D-095512C0D6B1}" type="parTrans" cxnId="{559E1315-D87C-904C-AB68-893F59BEA080}">
      <dgm:prSet/>
      <dgm:spPr/>
      <dgm:t>
        <a:bodyPr/>
        <a:lstStyle/>
        <a:p>
          <a:endParaRPr lang="es-ES_tradnl"/>
        </a:p>
      </dgm:t>
    </dgm:pt>
    <dgm:pt modelId="{5D1D3FDB-B174-3E4A-B152-11F9006B54BC}" type="sibTrans" cxnId="{559E1315-D87C-904C-AB68-893F59BEA080}">
      <dgm:prSet/>
      <dgm:spPr/>
      <dgm:t>
        <a:bodyPr/>
        <a:lstStyle/>
        <a:p>
          <a:endParaRPr lang="es-ES_tradnl"/>
        </a:p>
      </dgm:t>
    </dgm:pt>
    <dgm:pt modelId="{FDCD1799-13B5-084D-918C-8197D2B465CB}">
      <dgm:prSet phldrT="[Texto]" custT="1"/>
      <dgm:spPr/>
      <dgm:t>
        <a:bodyPr/>
        <a:lstStyle/>
        <a:p>
          <a:r>
            <a:rPr lang="es-ES_tradnl" sz="1800" dirty="0"/>
            <a:t>Pareja</a:t>
          </a:r>
        </a:p>
        <a:p>
          <a:r>
            <a:rPr lang="es-ES_tradnl" sz="1800" dirty="0" err="1"/>
            <a:t>Famila</a:t>
          </a:r>
          <a:endParaRPr lang="es-ES_tradnl" sz="1800" dirty="0"/>
        </a:p>
      </dgm:t>
    </dgm:pt>
    <dgm:pt modelId="{CD382B7F-3143-FB43-9003-AAB74ADE70B0}" type="parTrans" cxnId="{F88AF8CA-6C08-0E46-A0B0-B4ADF2C6158E}">
      <dgm:prSet/>
      <dgm:spPr/>
      <dgm:t>
        <a:bodyPr/>
        <a:lstStyle/>
        <a:p>
          <a:endParaRPr lang="es-ES_tradnl"/>
        </a:p>
      </dgm:t>
    </dgm:pt>
    <dgm:pt modelId="{17AC3B20-F703-6F44-B4E0-2EE768706B77}" type="sibTrans" cxnId="{F88AF8CA-6C08-0E46-A0B0-B4ADF2C6158E}">
      <dgm:prSet/>
      <dgm:spPr/>
      <dgm:t>
        <a:bodyPr/>
        <a:lstStyle/>
        <a:p>
          <a:endParaRPr lang="es-ES_tradnl"/>
        </a:p>
      </dgm:t>
    </dgm:pt>
    <dgm:pt modelId="{4D93A18C-E1E0-7445-91CA-9FF45227FB05}">
      <dgm:prSet phldrT="[Texto]"/>
      <dgm:spPr/>
      <dgm:t>
        <a:bodyPr/>
        <a:lstStyle/>
        <a:p>
          <a:endParaRPr lang="es-ES_tradnl" dirty="0"/>
        </a:p>
      </dgm:t>
    </dgm:pt>
    <dgm:pt modelId="{4C87090A-325F-0D47-8F27-C7B331601AD6}" type="parTrans" cxnId="{C45141B5-D2BF-A945-9FBE-6EFA539322CE}">
      <dgm:prSet/>
      <dgm:spPr/>
      <dgm:t>
        <a:bodyPr/>
        <a:lstStyle/>
        <a:p>
          <a:endParaRPr lang="es-ES_tradnl"/>
        </a:p>
      </dgm:t>
    </dgm:pt>
    <dgm:pt modelId="{B4123D0D-7C4B-8848-AB9C-39C7DFE39EAD}" type="sibTrans" cxnId="{C45141B5-D2BF-A945-9FBE-6EFA539322CE}">
      <dgm:prSet/>
      <dgm:spPr/>
      <dgm:t>
        <a:bodyPr/>
        <a:lstStyle/>
        <a:p>
          <a:endParaRPr lang="es-ES_tradnl"/>
        </a:p>
      </dgm:t>
    </dgm:pt>
    <dgm:pt modelId="{1CEB71E4-C176-3740-A15B-DB03E37E8439}" type="pres">
      <dgm:prSet presAssocID="{D5A0B0F8-DB54-BD46-8983-502BB95AC01C}" presName="Name0" presStyleCnt="0">
        <dgm:presLayoutVars>
          <dgm:dir/>
        </dgm:presLayoutVars>
      </dgm:prSet>
      <dgm:spPr/>
    </dgm:pt>
    <dgm:pt modelId="{CB4F3B84-F63E-7A43-8611-8C92D10BAD69}" type="pres">
      <dgm:prSet presAssocID="{076B3884-8731-8047-9A25-A83D83987CC0}" presName="withChildren" presStyleCnt="0"/>
      <dgm:spPr/>
    </dgm:pt>
    <dgm:pt modelId="{A3AB7C34-2BA8-D843-8DB3-1759A45B6C87}" type="pres">
      <dgm:prSet presAssocID="{076B3884-8731-8047-9A25-A83D83987CC0}" presName="bigCircle" presStyleLbl="vennNode1" presStyleIdx="0" presStyleCnt="6" custLinFactNeighborX="-53598" custLinFactNeighborY="1880"/>
      <dgm:spPr>
        <a:solidFill>
          <a:srgbClr val="DFDD00"/>
        </a:solidFill>
      </dgm:spPr>
    </dgm:pt>
    <dgm:pt modelId="{3CA25FF2-6AA5-294F-9AFE-CD1C00DC0266}" type="pres">
      <dgm:prSet presAssocID="{076B3884-8731-8047-9A25-A83D83987CC0}" presName="medCircle" presStyleLbl="vennNode1" presStyleIdx="1" presStyleCnt="6" custLinFactX="-4098" custLinFactNeighborX="-100000" custLinFactNeighborY="-18284"/>
      <dgm:spPr>
        <a:solidFill>
          <a:srgbClr val="00BFCE"/>
        </a:solidFill>
      </dgm:spPr>
    </dgm:pt>
    <dgm:pt modelId="{6462D1B7-8E5C-0F45-BD11-99168A71B66A}" type="pres">
      <dgm:prSet presAssocID="{076B3884-8731-8047-9A25-A83D83987CC0}" presName="txLvl1" presStyleLbl="revTx" presStyleIdx="0" presStyleCnt="6" custLinFactNeighborX="-4254" custLinFactNeighborY="7836"/>
      <dgm:spPr/>
    </dgm:pt>
    <dgm:pt modelId="{C083791C-F205-7641-8635-7D5172BF6CD2}" type="pres">
      <dgm:prSet presAssocID="{076B3884-8731-8047-9A25-A83D83987CC0}" presName="lin" presStyleCnt="0"/>
      <dgm:spPr/>
    </dgm:pt>
    <dgm:pt modelId="{1D6738A0-4529-FF44-B6B8-BD7D2198EE43}" type="pres">
      <dgm:prSet presAssocID="{5E62CBA3-6BFE-AE4B-AFA5-D256DF3A4952}" presName="txLvl2" presStyleLbl="revTx" presStyleIdx="1" presStyleCnt="6" custLinFactNeighborX="-19533"/>
      <dgm:spPr/>
    </dgm:pt>
    <dgm:pt modelId="{89BFF9DB-49B6-B644-8406-19A7A16338F5}" type="pres">
      <dgm:prSet presAssocID="{4A038655-F9B7-CC4C-A765-C29C29E4823A}" presName="smCircle" presStyleLbl="vennNode1" presStyleIdx="2" presStyleCnt="6"/>
      <dgm:spPr/>
    </dgm:pt>
    <dgm:pt modelId="{17D1D8DC-E8D1-9441-9393-31B8FB24CB0A}" type="pres">
      <dgm:prSet presAssocID="{5EA1D276-5F65-3E46-9D64-73F244967DBA}" presName="txLvl2" presStyleLbl="revTx" presStyleIdx="2" presStyleCnt="6" custLinFactY="63971" custLinFactNeighborX="-20021" custLinFactNeighborY="100000"/>
      <dgm:spPr/>
    </dgm:pt>
    <dgm:pt modelId="{C1959E00-75D8-4349-9FB4-6DF4A893121E}" type="pres">
      <dgm:prSet presAssocID="{076B3884-8731-8047-9A25-A83D83987CC0}" presName="overlap" presStyleCnt="0"/>
      <dgm:spPr/>
    </dgm:pt>
    <dgm:pt modelId="{D26DEC37-5EDC-C347-BA93-09EFED6B2349}" type="pres">
      <dgm:prSet presAssocID="{7FADE6F4-490A-B84A-96A5-4B20FBBBE70E}" presName="withChildren" presStyleCnt="0"/>
      <dgm:spPr/>
    </dgm:pt>
    <dgm:pt modelId="{67C18756-18B6-094F-9C30-CFBFA59E5E9B}" type="pres">
      <dgm:prSet presAssocID="{7FADE6F4-490A-B84A-96A5-4B20FBBBE70E}" presName="bigCircle" presStyleLbl="vennNode1" presStyleIdx="3" presStyleCnt="6" custLinFactNeighborX="9635" custLinFactNeighborY="7999"/>
      <dgm:spPr>
        <a:solidFill>
          <a:srgbClr val="DFDD00"/>
        </a:solidFill>
      </dgm:spPr>
    </dgm:pt>
    <dgm:pt modelId="{5A0F9EF6-CDFB-164E-8034-8A328D65CCEA}" type="pres">
      <dgm:prSet presAssocID="{7FADE6F4-490A-B84A-96A5-4B20FBBBE70E}" presName="medCircle" presStyleLbl="vennNode1" presStyleIdx="4" presStyleCnt="6" custLinFactX="70907" custLinFactNeighborX="100000" custLinFactNeighborY="65301"/>
      <dgm:spPr>
        <a:solidFill>
          <a:srgbClr val="00BFCE"/>
        </a:solidFill>
      </dgm:spPr>
    </dgm:pt>
    <dgm:pt modelId="{6C46EDB5-4A28-3A47-A54B-C95A1DADE5C7}" type="pres">
      <dgm:prSet presAssocID="{7FADE6F4-490A-B84A-96A5-4B20FBBBE70E}" presName="txLvl1" presStyleLbl="revTx" presStyleIdx="3" presStyleCnt="6" custLinFactNeighborX="43461" custLinFactNeighborY="73137"/>
      <dgm:spPr/>
    </dgm:pt>
    <dgm:pt modelId="{01C79516-3A7E-3949-BE3A-F04955F2C20C}" type="pres">
      <dgm:prSet presAssocID="{7FADE6F4-490A-B84A-96A5-4B20FBBBE70E}" presName="lin" presStyleCnt="0"/>
      <dgm:spPr/>
    </dgm:pt>
    <dgm:pt modelId="{022C9367-06C5-284F-BFDB-F2F4C8301F71}" type="pres">
      <dgm:prSet presAssocID="{FDCD1799-13B5-084D-918C-8197D2B465CB}" presName="txLvl2" presStyleLbl="revTx" presStyleIdx="4" presStyleCnt="6" custLinFactY="100000" custLinFactNeighborX="35159" custLinFactNeighborY="170910"/>
      <dgm:spPr/>
    </dgm:pt>
    <dgm:pt modelId="{F55BEF47-F1A4-294A-BF87-EA1E6D175480}" type="pres">
      <dgm:prSet presAssocID="{4D93A18C-E1E0-7445-91CA-9FF45227FB05}" presName="noChildren" presStyleCnt="0"/>
      <dgm:spPr/>
    </dgm:pt>
    <dgm:pt modelId="{C1B7911C-3153-084F-AC66-E9D9B01168CA}" type="pres">
      <dgm:prSet presAssocID="{4D93A18C-E1E0-7445-91CA-9FF45227FB05}" presName="gap" presStyleCnt="0"/>
      <dgm:spPr/>
    </dgm:pt>
    <dgm:pt modelId="{3A9EF88E-47EB-A443-8D42-2DB25EE75AFF}" type="pres">
      <dgm:prSet presAssocID="{4D93A18C-E1E0-7445-91CA-9FF45227FB05}" presName="medCircle2" presStyleLbl="vennNode1" presStyleIdx="5" presStyleCnt="6" custLinFactX="300000" custLinFactY="-245475" custLinFactNeighborX="387980" custLinFactNeighborY="-300000"/>
      <dgm:spPr>
        <a:solidFill>
          <a:schemeClr val="bg1"/>
        </a:solidFill>
      </dgm:spPr>
    </dgm:pt>
    <dgm:pt modelId="{660AA859-D8BF-0546-98E9-93A0EA7CC524}" type="pres">
      <dgm:prSet presAssocID="{4D93A18C-E1E0-7445-91CA-9FF45227FB05}" presName="txLvlOnly1" presStyleLbl="revTx" presStyleIdx="5" presStyleCnt="6"/>
      <dgm:spPr/>
    </dgm:pt>
  </dgm:ptLst>
  <dgm:cxnLst>
    <dgm:cxn modelId="{559E1315-D87C-904C-AB68-893F59BEA080}" srcId="{D5A0B0F8-DB54-BD46-8983-502BB95AC01C}" destId="{7FADE6F4-490A-B84A-96A5-4B20FBBBE70E}" srcOrd="1" destOrd="0" parTransId="{17C89E43-5A97-CA42-BA3D-095512C0D6B1}" sibTransId="{5D1D3FDB-B174-3E4A-B152-11F9006B54BC}"/>
    <dgm:cxn modelId="{1F5D9162-1618-C544-B1B6-6DC345E682A4}" type="presOf" srcId="{5EA1D276-5F65-3E46-9D64-73F244967DBA}" destId="{17D1D8DC-E8D1-9441-9393-31B8FB24CB0A}" srcOrd="0" destOrd="0" presId="urn:microsoft.com/office/officeart/2008/layout/VerticalCircleList"/>
    <dgm:cxn modelId="{71343055-179F-D144-8A63-4E4734B8A03E}" type="presOf" srcId="{076B3884-8731-8047-9A25-A83D83987CC0}" destId="{6462D1B7-8E5C-0F45-BD11-99168A71B66A}" srcOrd="0" destOrd="0" presId="urn:microsoft.com/office/officeart/2008/layout/VerticalCircleList"/>
    <dgm:cxn modelId="{F91DE780-62BA-4047-9BD8-FAE4FAF0AD3D}" srcId="{076B3884-8731-8047-9A25-A83D83987CC0}" destId="{5EA1D276-5F65-3E46-9D64-73F244967DBA}" srcOrd="1" destOrd="0" parTransId="{69EF6CEE-9A4E-1A46-8828-D430B713100A}" sibTransId="{FB2D7141-F3EC-A845-8796-771F3CC106B6}"/>
    <dgm:cxn modelId="{F2920A8D-E793-6547-AE4A-2B7734D26924}" type="presOf" srcId="{5E62CBA3-6BFE-AE4B-AFA5-D256DF3A4952}" destId="{1D6738A0-4529-FF44-B6B8-BD7D2198EE43}" srcOrd="0" destOrd="0" presId="urn:microsoft.com/office/officeart/2008/layout/VerticalCircleList"/>
    <dgm:cxn modelId="{7609DD8D-87FD-5745-B2C4-D442748A07F0}" type="presOf" srcId="{4D93A18C-E1E0-7445-91CA-9FF45227FB05}" destId="{660AA859-D8BF-0546-98E9-93A0EA7CC524}" srcOrd="0" destOrd="0" presId="urn:microsoft.com/office/officeart/2008/layout/VerticalCircleList"/>
    <dgm:cxn modelId="{F491728E-A614-9D4F-881B-0CE68CA12C51}" type="presOf" srcId="{D5A0B0F8-DB54-BD46-8983-502BB95AC01C}" destId="{1CEB71E4-C176-3740-A15B-DB03E37E8439}" srcOrd="0" destOrd="0" presId="urn:microsoft.com/office/officeart/2008/layout/VerticalCircleList"/>
    <dgm:cxn modelId="{C45141B5-D2BF-A945-9FBE-6EFA539322CE}" srcId="{D5A0B0F8-DB54-BD46-8983-502BB95AC01C}" destId="{4D93A18C-E1E0-7445-91CA-9FF45227FB05}" srcOrd="2" destOrd="0" parTransId="{4C87090A-325F-0D47-8F27-C7B331601AD6}" sibTransId="{B4123D0D-7C4B-8848-AB9C-39C7DFE39EAD}"/>
    <dgm:cxn modelId="{3E0620BB-A8F7-264B-AF58-9CA82D83D7DA}" srcId="{D5A0B0F8-DB54-BD46-8983-502BB95AC01C}" destId="{076B3884-8731-8047-9A25-A83D83987CC0}" srcOrd="0" destOrd="0" parTransId="{FE998272-3336-3142-80E2-7AD888E78440}" sibTransId="{92CCCDA4-51FF-424B-B5B7-95086975AD8A}"/>
    <dgm:cxn modelId="{F88AF8CA-6C08-0E46-A0B0-B4ADF2C6158E}" srcId="{7FADE6F4-490A-B84A-96A5-4B20FBBBE70E}" destId="{FDCD1799-13B5-084D-918C-8197D2B465CB}" srcOrd="0" destOrd="0" parTransId="{CD382B7F-3143-FB43-9003-AAB74ADE70B0}" sibTransId="{17AC3B20-F703-6F44-B4E0-2EE768706B77}"/>
    <dgm:cxn modelId="{21077CD1-592C-6548-8BF4-B312D83CAACD}" type="presOf" srcId="{7FADE6F4-490A-B84A-96A5-4B20FBBBE70E}" destId="{6C46EDB5-4A28-3A47-A54B-C95A1DADE5C7}" srcOrd="0" destOrd="0" presId="urn:microsoft.com/office/officeart/2008/layout/VerticalCircleList"/>
    <dgm:cxn modelId="{6644DAE1-1C49-9948-9BB5-76A47A090711}" type="presOf" srcId="{FDCD1799-13B5-084D-918C-8197D2B465CB}" destId="{022C9367-06C5-284F-BFDB-F2F4C8301F71}" srcOrd="0" destOrd="0" presId="urn:microsoft.com/office/officeart/2008/layout/VerticalCircleList"/>
    <dgm:cxn modelId="{D7F4B2F2-3638-2044-A7B8-6E8E4AA0DBAD}" srcId="{076B3884-8731-8047-9A25-A83D83987CC0}" destId="{5E62CBA3-6BFE-AE4B-AFA5-D256DF3A4952}" srcOrd="0" destOrd="0" parTransId="{E059B297-B5FD-9A44-A082-47BB5E5CDD37}" sibTransId="{4A038655-F9B7-CC4C-A765-C29C29E4823A}"/>
    <dgm:cxn modelId="{6EC5FE21-078F-4E40-97A0-C7159325F7F2}" type="presParOf" srcId="{1CEB71E4-C176-3740-A15B-DB03E37E8439}" destId="{CB4F3B84-F63E-7A43-8611-8C92D10BAD69}" srcOrd="0" destOrd="0" presId="urn:microsoft.com/office/officeart/2008/layout/VerticalCircleList"/>
    <dgm:cxn modelId="{2D2C6428-0C44-F345-8172-479BA62B8819}" type="presParOf" srcId="{CB4F3B84-F63E-7A43-8611-8C92D10BAD69}" destId="{A3AB7C34-2BA8-D843-8DB3-1759A45B6C87}" srcOrd="0" destOrd="0" presId="urn:microsoft.com/office/officeart/2008/layout/VerticalCircleList"/>
    <dgm:cxn modelId="{1A2E74A4-1781-1A42-BFBD-5F8BD36E5963}" type="presParOf" srcId="{CB4F3B84-F63E-7A43-8611-8C92D10BAD69}" destId="{3CA25FF2-6AA5-294F-9AFE-CD1C00DC0266}" srcOrd="1" destOrd="0" presId="urn:microsoft.com/office/officeart/2008/layout/VerticalCircleList"/>
    <dgm:cxn modelId="{7422AC84-B558-B245-8CFD-C122C0F0BDF1}" type="presParOf" srcId="{CB4F3B84-F63E-7A43-8611-8C92D10BAD69}" destId="{6462D1B7-8E5C-0F45-BD11-99168A71B66A}" srcOrd="2" destOrd="0" presId="urn:microsoft.com/office/officeart/2008/layout/VerticalCircleList"/>
    <dgm:cxn modelId="{9432B99A-D176-2048-886B-94CAF349B0E8}" type="presParOf" srcId="{CB4F3B84-F63E-7A43-8611-8C92D10BAD69}" destId="{C083791C-F205-7641-8635-7D5172BF6CD2}" srcOrd="3" destOrd="0" presId="urn:microsoft.com/office/officeart/2008/layout/VerticalCircleList"/>
    <dgm:cxn modelId="{E19AB1BC-BB08-8849-A219-C26F8B3CF7FE}" type="presParOf" srcId="{C083791C-F205-7641-8635-7D5172BF6CD2}" destId="{1D6738A0-4529-FF44-B6B8-BD7D2198EE43}" srcOrd="0" destOrd="0" presId="urn:microsoft.com/office/officeart/2008/layout/VerticalCircleList"/>
    <dgm:cxn modelId="{7986AB3A-ABC4-4843-9158-9C65ACE676AB}" type="presParOf" srcId="{C083791C-F205-7641-8635-7D5172BF6CD2}" destId="{89BFF9DB-49B6-B644-8406-19A7A16338F5}" srcOrd="1" destOrd="0" presId="urn:microsoft.com/office/officeart/2008/layout/VerticalCircleList"/>
    <dgm:cxn modelId="{3CEDB2DC-1F9F-574F-A567-A660239DA1FE}" type="presParOf" srcId="{C083791C-F205-7641-8635-7D5172BF6CD2}" destId="{17D1D8DC-E8D1-9441-9393-31B8FB24CB0A}" srcOrd="2" destOrd="0" presId="urn:microsoft.com/office/officeart/2008/layout/VerticalCircleList"/>
    <dgm:cxn modelId="{C3FEC969-0D20-A340-9A2D-9188FD1A946B}" type="presParOf" srcId="{1CEB71E4-C176-3740-A15B-DB03E37E8439}" destId="{C1959E00-75D8-4349-9FB4-6DF4A893121E}" srcOrd="1" destOrd="0" presId="urn:microsoft.com/office/officeart/2008/layout/VerticalCircleList"/>
    <dgm:cxn modelId="{128D6CA0-30AB-F048-8725-D54D3A196029}" type="presParOf" srcId="{1CEB71E4-C176-3740-A15B-DB03E37E8439}" destId="{D26DEC37-5EDC-C347-BA93-09EFED6B2349}" srcOrd="2" destOrd="0" presId="urn:microsoft.com/office/officeart/2008/layout/VerticalCircleList"/>
    <dgm:cxn modelId="{01E86E1A-5D07-FE4C-B0A5-E2F7EDA0B964}" type="presParOf" srcId="{D26DEC37-5EDC-C347-BA93-09EFED6B2349}" destId="{67C18756-18B6-094F-9C30-CFBFA59E5E9B}" srcOrd="0" destOrd="0" presId="urn:microsoft.com/office/officeart/2008/layout/VerticalCircleList"/>
    <dgm:cxn modelId="{FCC5134C-F75E-AF43-8E19-8C7638ED6B43}" type="presParOf" srcId="{D26DEC37-5EDC-C347-BA93-09EFED6B2349}" destId="{5A0F9EF6-CDFB-164E-8034-8A328D65CCEA}" srcOrd="1" destOrd="0" presId="urn:microsoft.com/office/officeart/2008/layout/VerticalCircleList"/>
    <dgm:cxn modelId="{404667B1-9B86-AD48-B595-7B2464736029}" type="presParOf" srcId="{D26DEC37-5EDC-C347-BA93-09EFED6B2349}" destId="{6C46EDB5-4A28-3A47-A54B-C95A1DADE5C7}" srcOrd="2" destOrd="0" presId="urn:microsoft.com/office/officeart/2008/layout/VerticalCircleList"/>
    <dgm:cxn modelId="{DEF7DA7B-D9B9-0740-B1A5-49A034A41245}" type="presParOf" srcId="{D26DEC37-5EDC-C347-BA93-09EFED6B2349}" destId="{01C79516-3A7E-3949-BE3A-F04955F2C20C}" srcOrd="3" destOrd="0" presId="urn:microsoft.com/office/officeart/2008/layout/VerticalCircleList"/>
    <dgm:cxn modelId="{3C762645-5101-3247-9451-9F498B60005E}" type="presParOf" srcId="{01C79516-3A7E-3949-BE3A-F04955F2C20C}" destId="{022C9367-06C5-284F-BFDB-F2F4C8301F71}" srcOrd="0" destOrd="0" presId="urn:microsoft.com/office/officeart/2008/layout/VerticalCircleList"/>
    <dgm:cxn modelId="{6229E49F-5E43-DF4E-9FD7-63ED3980761B}" type="presParOf" srcId="{1CEB71E4-C176-3740-A15B-DB03E37E8439}" destId="{F55BEF47-F1A4-294A-BF87-EA1E6D175480}" srcOrd="3" destOrd="0" presId="urn:microsoft.com/office/officeart/2008/layout/VerticalCircleList"/>
    <dgm:cxn modelId="{2786CB9E-C231-8045-A0E2-F0449D68E732}" type="presParOf" srcId="{F55BEF47-F1A4-294A-BF87-EA1E6D175480}" destId="{C1B7911C-3153-084F-AC66-E9D9B01168CA}" srcOrd="0" destOrd="0" presId="urn:microsoft.com/office/officeart/2008/layout/VerticalCircleList"/>
    <dgm:cxn modelId="{D5104D10-7573-C541-9B91-CF69AB442529}" type="presParOf" srcId="{F55BEF47-F1A4-294A-BF87-EA1E6D175480}" destId="{3A9EF88E-47EB-A443-8D42-2DB25EE75AFF}" srcOrd="1" destOrd="0" presId="urn:microsoft.com/office/officeart/2008/layout/VerticalCircleList"/>
    <dgm:cxn modelId="{18EA28B7-E7E0-8140-AA6A-EFD0F81D4022}" type="presParOf" srcId="{F55BEF47-F1A4-294A-BF87-EA1E6D175480}" destId="{660AA859-D8BF-0546-98E9-93A0EA7CC524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37A951-0A43-F14E-92EF-700B3424D598}" type="doc">
      <dgm:prSet loTypeId="urn:microsoft.com/office/officeart/2005/8/layout/chart3" loCatId="" qsTypeId="urn:microsoft.com/office/officeart/2005/8/quickstyle/simple4" qsCatId="simple" csTypeId="urn:microsoft.com/office/officeart/2005/8/colors/accent1_2" csCatId="accent1" phldr="1"/>
      <dgm:spPr/>
    </dgm:pt>
    <dgm:pt modelId="{B3A31749-A71A-FC45-93D8-9BDDD59EBB6E}">
      <dgm:prSet phldrT="[Texto]" custT="1"/>
      <dgm:spPr>
        <a:solidFill>
          <a:srgbClr val="DFDD00"/>
        </a:solidFill>
      </dgm:spPr>
      <dgm:t>
        <a:bodyPr/>
        <a:lstStyle/>
        <a:p>
          <a:r>
            <a:rPr lang="es-ES_tradnl" sz="1400" b="1" dirty="0">
              <a:solidFill>
                <a:schemeClr val="tx1"/>
              </a:solidFill>
            </a:rPr>
            <a:t>La necesidad de cuidado que tienen NNA y las </a:t>
          </a:r>
          <a:r>
            <a:rPr lang="es-ES_tradnl" sz="1400" b="1" dirty="0" err="1">
              <a:solidFill>
                <a:schemeClr val="tx1"/>
              </a:solidFill>
            </a:rPr>
            <a:t>carácterísticas</a:t>
          </a:r>
          <a:r>
            <a:rPr lang="es-ES_tradnl" sz="1400" b="1" dirty="0">
              <a:solidFill>
                <a:schemeClr val="tx1"/>
              </a:solidFill>
            </a:rPr>
            <a:t> propias de su etapa de desarrollo, NO los convierte en una pertenencia de los adultos</a:t>
          </a:r>
        </a:p>
      </dgm:t>
    </dgm:pt>
    <dgm:pt modelId="{9240A361-6580-D642-9BB5-3908D583A113}" type="parTrans" cxnId="{59303B6F-8212-674A-AC9E-F61F5C41707C}">
      <dgm:prSet/>
      <dgm:spPr/>
      <dgm:t>
        <a:bodyPr/>
        <a:lstStyle/>
        <a:p>
          <a:endParaRPr lang="es-ES_tradnl"/>
        </a:p>
      </dgm:t>
    </dgm:pt>
    <dgm:pt modelId="{7EC502A3-E3C5-2342-83A0-0CE861F6107B}" type="sibTrans" cxnId="{59303B6F-8212-674A-AC9E-F61F5C41707C}">
      <dgm:prSet/>
      <dgm:spPr/>
      <dgm:t>
        <a:bodyPr/>
        <a:lstStyle/>
        <a:p>
          <a:endParaRPr lang="es-ES_tradnl"/>
        </a:p>
      </dgm:t>
    </dgm:pt>
    <dgm:pt modelId="{74C89A5E-A869-8D4D-983D-835AA937C9A6}">
      <dgm:prSet phldrT="[Texto]"/>
      <dgm:spPr>
        <a:solidFill>
          <a:srgbClr val="DFDD00">
            <a:alpha val="57000"/>
          </a:srgbClr>
        </a:solidFill>
      </dgm:spPr>
      <dgm:t>
        <a:bodyPr/>
        <a:lstStyle/>
        <a:p>
          <a:r>
            <a:rPr lang="es-ES_tradnl" b="1" dirty="0">
              <a:solidFill>
                <a:schemeClr val="tx1"/>
              </a:solidFill>
            </a:rPr>
            <a:t>Permite ver que la exclusión y discriminación que viven  NNA se basan  en una noción de poder propia del </a:t>
          </a:r>
          <a:r>
            <a:rPr lang="es-ES_tradnl" b="1" dirty="0" err="1">
              <a:solidFill>
                <a:schemeClr val="tx1"/>
              </a:solidFill>
            </a:rPr>
            <a:t>adultocentrismo</a:t>
          </a:r>
          <a:endParaRPr lang="es-ES_tradnl" b="1" dirty="0">
            <a:solidFill>
              <a:schemeClr val="tx1"/>
            </a:solidFill>
          </a:endParaRPr>
        </a:p>
      </dgm:t>
    </dgm:pt>
    <dgm:pt modelId="{AFFE0167-29F4-F74B-92CC-34549A089F8D}" type="parTrans" cxnId="{475EFEF7-4870-0C4D-8E9F-E2E336D06D20}">
      <dgm:prSet/>
      <dgm:spPr/>
      <dgm:t>
        <a:bodyPr/>
        <a:lstStyle/>
        <a:p>
          <a:endParaRPr lang="es-ES_tradnl"/>
        </a:p>
      </dgm:t>
    </dgm:pt>
    <dgm:pt modelId="{3A218048-89EA-9545-A58B-A34C1B3C126C}" type="sibTrans" cxnId="{475EFEF7-4870-0C4D-8E9F-E2E336D06D20}">
      <dgm:prSet/>
      <dgm:spPr/>
      <dgm:t>
        <a:bodyPr/>
        <a:lstStyle/>
        <a:p>
          <a:endParaRPr lang="es-ES_tradnl"/>
        </a:p>
      </dgm:t>
    </dgm:pt>
    <dgm:pt modelId="{9C6E31D6-235C-9D4D-BA7B-14C09730089D}">
      <dgm:prSet phldrT="[Texto]" custT="1"/>
      <dgm:spPr>
        <a:solidFill>
          <a:srgbClr val="DFDD00">
            <a:alpha val="60000"/>
          </a:srgbClr>
        </a:solidFill>
      </dgm:spPr>
      <dgm:t>
        <a:bodyPr/>
        <a:lstStyle/>
        <a:p>
          <a:r>
            <a:rPr lang="es-ES_tradnl" sz="1600" b="1" dirty="0">
              <a:solidFill>
                <a:schemeClr val="tx1"/>
              </a:solidFill>
            </a:rPr>
            <a:t>visibiliza la </a:t>
          </a:r>
          <a:r>
            <a:rPr lang="es-ES_tradnl" sz="1600" b="1" dirty="0" err="1">
              <a:solidFill>
                <a:schemeClr val="tx1"/>
              </a:solidFill>
            </a:rPr>
            <a:t>discriminación</a:t>
          </a:r>
          <a:r>
            <a:rPr lang="es-ES_tradnl" sz="1600" b="1" dirty="0">
              <a:solidFill>
                <a:schemeClr val="tx1"/>
              </a:solidFill>
            </a:rPr>
            <a:t> por </a:t>
          </a:r>
          <a:r>
            <a:rPr lang="es-ES_tradnl" sz="1600" b="1" dirty="0" err="1">
              <a:solidFill>
                <a:schemeClr val="tx1"/>
              </a:solidFill>
            </a:rPr>
            <a:t>razón</a:t>
          </a:r>
          <a:r>
            <a:rPr lang="es-ES_tradnl" sz="1600" b="1" dirty="0">
              <a:solidFill>
                <a:schemeClr val="tx1"/>
              </a:solidFill>
            </a:rPr>
            <a:t> de la edad se ejerce contra NNA</a:t>
          </a:r>
        </a:p>
      </dgm:t>
    </dgm:pt>
    <dgm:pt modelId="{5978DFFB-201F-B242-B145-7EA35FC869E7}" type="parTrans" cxnId="{B206C194-7D79-5149-A9C1-B4FE6D2F1006}">
      <dgm:prSet/>
      <dgm:spPr/>
      <dgm:t>
        <a:bodyPr/>
        <a:lstStyle/>
        <a:p>
          <a:endParaRPr lang="es-ES_tradnl"/>
        </a:p>
      </dgm:t>
    </dgm:pt>
    <dgm:pt modelId="{ABCAB3D2-1F54-3E41-B065-D495C60F7694}" type="sibTrans" cxnId="{B206C194-7D79-5149-A9C1-B4FE6D2F1006}">
      <dgm:prSet/>
      <dgm:spPr/>
      <dgm:t>
        <a:bodyPr/>
        <a:lstStyle/>
        <a:p>
          <a:endParaRPr lang="es-ES_tradnl"/>
        </a:p>
      </dgm:t>
    </dgm:pt>
    <dgm:pt modelId="{A86D37D0-34E8-5C4B-8A83-7A8D8B701FDB}" type="pres">
      <dgm:prSet presAssocID="{F637A951-0A43-F14E-92EF-700B3424D598}" presName="compositeShape" presStyleCnt="0">
        <dgm:presLayoutVars>
          <dgm:chMax val="7"/>
          <dgm:dir/>
          <dgm:resizeHandles val="exact"/>
        </dgm:presLayoutVars>
      </dgm:prSet>
      <dgm:spPr/>
    </dgm:pt>
    <dgm:pt modelId="{A2D49FAC-9B6D-9F4D-B488-D2D1E6821EAE}" type="pres">
      <dgm:prSet presAssocID="{F637A951-0A43-F14E-92EF-700B3424D598}" presName="wedge1" presStyleLbl="node1" presStyleIdx="0" presStyleCnt="3"/>
      <dgm:spPr/>
    </dgm:pt>
    <dgm:pt modelId="{C1295CB0-B11B-0741-BBF3-AAB90131ABD4}" type="pres">
      <dgm:prSet presAssocID="{F637A951-0A43-F14E-92EF-700B3424D59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5815AB4-972B-D44B-8A18-80406C145520}" type="pres">
      <dgm:prSet presAssocID="{F637A951-0A43-F14E-92EF-700B3424D598}" presName="wedge2" presStyleLbl="node1" presStyleIdx="1" presStyleCnt="3" custLinFactNeighborX="273" custLinFactNeighborY="546"/>
      <dgm:spPr/>
    </dgm:pt>
    <dgm:pt modelId="{F65E6CA2-3446-8C4D-9908-C5F3BCFA9BE9}" type="pres">
      <dgm:prSet presAssocID="{F637A951-0A43-F14E-92EF-700B3424D59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5C28FBB-BE7E-904B-82BE-E3D90FAD1AB6}" type="pres">
      <dgm:prSet presAssocID="{F637A951-0A43-F14E-92EF-700B3424D598}" presName="wedge3" presStyleLbl="node1" presStyleIdx="2" presStyleCnt="3"/>
      <dgm:spPr/>
    </dgm:pt>
    <dgm:pt modelId="{EAEC0C96-DC45-5145-8A3B-40E4071BEAC1}" type="pres">
      <dgm:prSet presAssocID="{F637A951-0A43-F14E-92EF-700B3424D59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27DE239-536D-A847-8825-77CB090F6B67}" type="presOf" srcId="{B3A31749-A71A-FC45-93D8-9BDDD59EBB6E}" destId="{A2D49FAC-9B6D-9F4D-B488-D2D1E6821EAE}" srcOrd="0" destOrd="0" presId="urn:microsoft.com/office/officeart/2005/8/layout/chart3"/>
    <dgm:cxn modelId="{18257D3F-5A07-7F4A-AD82-13DF26198D19}" type="presOf" srcId="{9C6E31D6-235C-9D4D-BA7B-14C09730089D}" destId="{EAEC0C96-DC45-5145-8A3B-40E4071BEAC1}" srcOrd="1" destOrd="0" presId="urn:microsoft.com/office/officeart/2005/8/layout/chart3"/>
    <dgm:cxn modelId="{A365F03F-C153-D34D-BF44-6594EB6D9AF1}" type="presOf" srcId="{9C6E31D6-235C-9D4D-BA7B-14C09730089D}" destId="{A5C28FBB-BE7E-904B-82BE-E3D90FAD1AB6}" srcOrd="0" destOrd="0" presId="urn:microsoft.com/office/officeart/2005/8/layout/chart3"/>
    <dgm:cxn modelId="{59303B6F-8212-674A-AC9E-F61F5C41707C}" srcId="{F637A951-0A43-F14E-92EF-700B3424D598}" destId="{B3A31749-A71A-FC45-93D8-9BDDD59EBB6E}" srcOrd="0" destOrd="0" parTransId="{9240A361-6580-D642-9BB5-3908D583A113}" sibTransId="{7EC502A3-E3C5-2342-83A0-0CE861F6107B}"/>
    <dgm:cxn modelId="{B206C194-7D79-5149-A9C1-B4FE6D2F1006}" srcId="{F637A951-0A43-F14E-92EF-700B3424D598}" destId="{9C6E31D6-235C-9D4D-BA7B-14C09730089D}" srcOrd="2" destOrd="0" parTransId="{5978DFFB-201F-B242-B145-7EA35FC869E7}" sibTransId="{ABCAB3D2-1F54-3E41-B065-D495C60F7694}"/>
    <dgm:cxn modelId="{BE9B64A4-8A97-424E-AE62-C4DAA6433160}" type="presOf" srcId="{74C89A5E-A869-8D4D-983D-835AA937C9A6}" destId="{95815AB4-972B-D44B-8A18-80406C145520}" srcOrd="0" destOrd="0" presId="urn:microsoft.com/office/officeart/2005/8/layout/chart3"/>
    <dgm:cxn modelId="{FD7319C1-4902-7246-A377-7DEAD5202909}" type="presOf" srcId="{74C89A5E-A869-8D4D-983D-835AA937C9A6}" destId="{F65E6CA2-3446-8C4D-9908-C5F3BCFA9BE9}" srcOrd="1" destOrd="0" presId="urn:microsoft.com/office/officeart/2005/8/layout/chart3"/>
    <dgm:cxn modelId="{DDB557C4-6E83-694F-B30D-E2264617F8AE}" type="presOf" srcId="{F637A951-0A43-F14E-92EF-700B3424D598}" destId="{A86D37D0-34E8-5C4B-8A83-7A8D8B701FDB}" srcOrd="0" destOrd="0" presId="urn:microsoft.com/office/officeart/2005/8/layout/chart3"/>
    <dgm:cxn modelId="{01B939D0-E8A3-6349-A5EA-720E76366D90}" type="presOf" srcId="{B3A31749-A71A-FC45-93D8-9BDDD59EBB6E}" destId="{C1295CB0-B11B-0741-BBF3-AAB90131ABD4}" srcOrd="1" destOrd="0" presId="urn:microsoft.com/office/officeart/2005/8/layout/chart3"/>
    <dgm:cxn modelId="{475EFEF7-4870-0C4D-8E9F-E2E336D06D20}" srcId="{F637A951-0A43-F14E-92EF-700B3424D598}" destId="{74C89A5E-A869-8D4D-983D-835AA937C9A6}" srcOrd="1" destOrd="0" parTransId="{AFFE0167-29F4-F74B-92CC-34549A089F8D}" sibTransId="{3A218048-89EA-9545-A58B-A34C1B3C126C}"/>
    <dgm:cxn modelId="{AA7ED216-0029-5D44-BF0F-027EE7C83736}" type="presParOf" srcId="{A86D37D0-34E8-5C4B-8A83-7A8D8B701FDB}" destId="{A2D49FAC-9B6D-9F4D-B488-D2D1E6821EAE}" srcOrd="0" destOrd="0" presId="urn:microsoft.com/office/officeart/2005/8/layout/chart3"/>
    <dgm:cxn modelId="{5886C7B3-816C-F247-A32F-3E95A8498792}" type="presParOf" srcId="{A86D37D0-34E8-5C4B-8A83-7A8D8B701FDB}" destId="{C1295CB0-B11B-0741-BBF3-AAB90131ABD4}" srcOrd="1" destOrd="0" presId="urn:microsoft.com/office/officeart/2005/8/layout/chart3"/>
    <dgm:cxn modelId="{1F38619A-EB05-2646-92B7-F13CE6738521}" type="presParOf" srcId="{A86D37D0-34E8-5C4B-8A83-7A8D8B701FDB}" destId="{95815AB4-972B-D44B-8A18-80406C145520}" srcOrd="2" destOrd="0" presId="urn:microsoft.com/office/officeart/2005/8/layout/chart3"/>
    <dgm:cxn modelId="{F8A898D3-2FFB-DE40-93A7-4F6628226D97}" type="presParOf" srcId="{A86D37D0-34E8-5C4B-8A83-7A8D8B701FDB}" destId="{F65E6CA2-3446-8C4D-9908-C5F3BCFA9BE9}" srcOrd="3" destOrd="0" presId="urn:microsoft.com/office/officeart/2005/8/layout/chart3"/>
    <dgm:cxn modelId="{02E4EB14-6B3E-EB4D-A8EC-A7EBD1F0C7D1}" type="presParOf" srcId="{A86D37D0-34E8-5C4B-8A83-7A8D8B701FDB}" destId="{A5C28FBB-BE7E-904B-82BE-E3D90FAD1AB6}" srcOrd="4" destOrd="0" presId="urn:microsoft.com/office/officeart/2005/8/layout/chart3"/>
    <dgm:cxn modelId="{E5EE100F-3AE1-BB42-9D6B-077A250F3664}" type="presParOf" srcId="{A86D37D0-34E8-5C4B-8A83-7A8D8B701FDB}" destId="{EAEC0C96-DC45-5145-8A3B-40E4071BEAC1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D73E4-2729-A642-A7E3-F9C71EB1E3A9}">
      <dsp:nvSpPr>
        <dsp:cNvPr id="0" name=""/>
        <dsp:cNvSpPr/>
      </dsp:nvSpPr>
      <dsp:spPr>
        <a:xfrm rot="5400000">
          <a:off x="228" y="755839"/>
          <a:ext cx="2971030" cy="2971487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00BFC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864A6F-CFC1-DF46-81E8-E29BD8EFFD61}">
      <dsp:nvSpPr>
        <dsp:cNvPr id="0" name=""/>
        <dsp:cNvSpPr/>
      </dsp:nvSpPr>
      <dsp:spPr>
        <a:xfrm rot="16200000">
          <a:off x="3032651" y="755839"/>
          <a:ext cx="2971030" cy="2971487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00BFC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B00930-BBFF-8245-9854-40478382E01A}">
      <dsp:nvSpPr>
        <dsp:cNvPr id="0" name=""/>
        <dsp:cNvSpPr/>
      </dsp:nvSpPr>
      <dsp:spPr>
        <a:xfrm>
          <a:off x="3409343" y="3425782"/>
          <a:ext cx="2255812" cy="594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b="1" kern="1200" dirty="0">
              <a:solidFill>
                <a:srgbClr val="7030A0"/>
              </a:solidFill>
              <a:latin typeface="Heiti TC Light" charset="-120"/>
              <a:ea typeface="Heiti TC Light" charset="-120"/>
              <a:cs typeface="Heiti TC Light" charset="-120"/>
            </a:rPr>
            <a:t>Valoración desigual</a:t>
          </a:r>
        </a:p>
      </dsp:txBody>
      <dsp:txXfrm>
        <a:off x="3409343" y="3425782"/>
        <a:ext cx="2255812" cy="594396"/>
      </dsp:txXfrm>
    </dsp:sp>
    <dsp:sp modelId="{BBE8ACA6-705F-7C40-B945-42B6E10167D1}">
      <dsp:nvSpPr>
        <dsp:cNvPr id="0" name=""/>
        <dsp:cNvSpPr/>
      </dsp:nvSpPr>
      <dsp:spPr>
        <a:xfrm rot="5400000">
          <a:off x="3026165" y="755839"/>
          <a:ext cx="2971030" cy="2971487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00BFC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E1FE27-A6DF-684A-814F-556DE0F82D15}">
      <dsp:nvSpPr>
        <dsp:cNvPr id="0" name=""/>
        <dsp:cNvSpPr/>
      </dsp:nvSpPr>
      <dsp:spPr>
        <a:xfrm rot="16200000">
          <a:off x="6070378" y="755839"/>
          <a:ext cx="2971030" cy="2971487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00BFC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874003-2125-9E47-871C-AA5FB8B55F96}">
      <dsp:nvSpPr>
        <dsp:cNvPr id="0" name=""/>
        <dsp:cNvSpPr/>
      </dsp:nvSpPr>
      <dsp:spPr>
        <a:xfrm>
          <a:off x="5953729" y="3451187"/>
          <a:ext cx="2656873" cy="594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b="1" kern="1200" dirty="0">
              <a:solidFill>
                <a:srgbClr val="7030A0"/>
              </a:solidFill>
              <a:latin typeface="Heiti TC Light" charset="-120"/>
              <a:ea typeface="Heiti TC Light" charset="-120"/>
              <a:cs typeface="Heiti TC Light" charset="-120"/>
            </a:rPr>
            <a:t>Modelo de explicación que excluye y desvaloriza</a:t>
          </a:r>
        </a:p>
      </dsp:txBody>
      <dsp:txXfrm>
        <a:off x="5953729" y="3451187"/>
        <a:ext cx="2656873" cy="594396"/>
      </dsp:txXfrm>
    </dsp:sp>
    <dsp:sp modelId="{2AF1D26B-6FA9-4445-8CCA-471044A28DC4}">
      <dsp:nvSpPr>
        <dsp:cNvPr id="0" name=""/>
        <dsp:cNvSpPr/>
      </dsp:nvSpPr>
      <dsp:spPr>
        <a:xfrm>
          <a:off x="3241383" y="1493768"/>
          <a:ext cx="1498266" cy="1489281"/>
        </a:xfrm>
        <a:prstGeom prst="ellipse">
          <a:avLst/>
        </a:prstGeom>
        <a:solidFill>
          <a:srgbClr val="EC662C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/>
            <a:t>Deseado</a:t>
          </a:r>
        </a:p>
      </dsp:txBody>
      <dsp:txXfrm>
        <a:off x="3450600" y="1669386"/>
        <a:ext cx="863865" cy="1138045"/>
      </dsp:txXfrm>
    </dsp:sp>
    <dsp:sp modelId="{86B3339E-0EA0-CE42-A595-E26360FE7A4E}">
      <dsp:nvSpPr>
        <dsp:cNvPr id="0" name=""/>
        <dsp:cNvSpPr/>
      </dsp:nvSpPr>
      <dsp:spPr>
        <a:xfrm>
          <a:off x="4313775" y="1546067"/>
          <a:ext cx="1500512" cy="1410084"/>
        </a:xfrm>
        <a:prstGeom prst="ellipse">
          <a:avLst/>
        </a:prstGeom>
        <a:solidFill>
          <a:srgbClr val="FF9300">
            <a:alpha val="94902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/>
            <a:t>No deseado</a:t>
          </a:r>
          <a:endParaRPr lang="es-ES_tradnl" sz="1100" kern="1200" dirty="0"/>
        </a:p>
      </dsp:txBody>
      <dsp:txXfrm>
        <a:off x="4739596" y="1712347"/>
        <a:ext cx="865160" cy="1077525"/>
      </dsp:txXfrm>
    </dsp:sp>
    <dsp:sp modelId="{7772107C-21B0-8D49-84BB-4A469E3AC6D7}">
      <dsp:nvSpPr>
        <dsp:cNvPr id="0" name=""/>
        <dsp:cNvSpPr/>
      </dsp:nvSpPr>
      <dsp:spPr>
        <a:xfrm>
          <a:off x="856985" y="1207089"/>
          <a:ext cx="941397" cy="941419"/>
        </a:xfrm>
        <a:prstGeom prst="ellipse">
          <a:avLst/>
        </a:prstGeom>
        <a:solidFill>
          <a:srgbClr val="00BFC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b="1" kern="1200" dirty="0"/>
            <a:t>Sexo</a:t>
          </a:r>
        </a:p>
      </dsp:txBody>
      <dsp:txXfrm>
        <a:off x="994849" y="1344957"/>
        <a:ext cx="665669" cy="665683"/>
      </dsp:txXfrm>
    </dsp:sp>
    <dsp:sp modelId="{91514443-41F2-1341-9439-68760AD68772}">
      <dsp:nvSpPr>
        <dsp:cNvPr id="0" name=""/>
        <dsp:cNvSpPr/>
      </dsp:nvSpPr>
      <dsp:spPr>
        <a:xfrm>
          <a:off x="509783" y="1994157"/>
          <a:ext cx="462421" cy="46223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4D0EE2B-D417-084D-BDF5-098F3DE65075}">
      <dsp:nvSpPr>
        <dsp:cNvPr id="0" name=""/>
        <dsp:cNvSpPr/>
      </dsp:nvSpPr>
      <dsp:spPr>
        <a:xfrm>
          <a:off x="1875636" y="1392269"/>
          <a:ext cx="269065" cy="26888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483A8DB-55CD-224A-8706-FD666F77D726}">
      <dsp:nvSpPr>
        <dsp:cNvPr id="0" name=""/>
        <dsp:cNvSpPr/>
      </dsp:nvSpPr>
      <dsp:spPr>
        <a:xfrm>
          <a:off x="1775647" y="1769368"/>
          <a:ext cx="941397" cy="941419"/>
        </a:xfrm>
        <a:prstGeom prst="ellipse">
          <a:avLst/>
        </a:prstGeom>
        <a:solidFill>
          <a:srgbClr val="82BC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b="1" kern="1200" dirty="0"/>
            <a:t>Etnia</a:t>
          </a:r>
        </a:p>
      </dsp:txBody>
      <dsp:txXfrm>
        <a:off x="1913511" y="1907236"/>
        <a:ext cx="665669" cy="665683"/>
      </dsp:txXfrm>
    </dsp:sp>
    <dsp:sp modelId="{2545D600-B8D7-FD4E-B66A-977DF6B00130}">
      <dsp:nvSpPr>
        <dsp:cNvPr id="0" name=""/>
        <dsp:cNvSpPr/>
      </dsp:nvSpPr>
      <dsp:spPr>
        <a:xfrm>
          <a:off x="1874091" y="2768363"/>
          <a:ext cx="269065" cy="26888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131273D-D7F8-2747-A046-8357EA46A466}">
      <dsp:nvSpPr>
        <dsp:cNvPr id="0" name=""/>
        <dsp:cNvSpPr/>
      </dsp:nvSpPr>
      <dsp:spPr>
        <a:xfrm>
          <a:off x="873760" y="2307351"/>
          <a:ext cx="941397" cy="941419"/>
        </a:xfrm>
        <a:prstGeom prst="ellipse">
          <a:avLst/>
        </a:prstGeom>
        <a:solidFill>
          <a:srgbClr val="DFDD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b="1" kern="1200" dirty="0"/>
            <a:t>Edad</a:t>
          </a:r>
        </a:p>
      </dsp:txBody>
      <dsp:txXfrm>
        <a:off x="1011624" y="2445219"/>
        <a:ext cx="665669" cy="665683"/>
      </dsp:txXfrm>
    </dsp:sp>
    <dsp:sp modelId="{7FDEF4A3-449A-B049-86C8-56D4E10FE2B6}">
      <dsp:nvSpPr>
        <dsp:cNvPr id="0" name=""/>
        <dsp:cNvSpPr/>
      </dsp:nvSpPr>
      <dsp:spPr>
        <a:xfrm>
          <a:off x="6262007" y="1108940"/>
          <a:ext cx="2184650" cy="2257348"/>
        </a:xfrm>
        <a:prstGeom prst="ellipse">
          <a:avLst/>
        </a:prstGeom>
        <a:gradFill flip="none" rotWithShape="1">
          <a:gsLst>
            <a:gs pos="0">
              <a:srgbClr val="FF9300"/>
            </a:gs>
            <a:gs pos="50000">
              <a:srgbClr val="EC662C">
                <a:shade val="67500"/>
                <a:satMod val="115000"/>
              </a:srgbClr>
            </a:gs>
            <a:gs pos="100000">
              <a:srgbClr val="EC662C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solidFill>
                <a:schemeClr val="tx1"/>
              </a:solidFill>
            </a:rPr>
            <a:t>“</a:t>
          </a:r>
          <a:r>
            <a:rPr lang="es-ES_tradnl" sz="1600" kern="1200" dirty="0">
              <a:solidFill>
                <a:schemeClr val="tx1"/>
              </a:solidFill>
            </a:rPr>
            <a:t>capacidades o incapacidades naturales”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>
              <a:solidFill>
                <a:schemeClr val="tx1"/>
              </a:solidFill>
            </a:rPr>
            <a:t>“desigualdades necesarias”</a:t>
          </a:r>
        </a:p>
      </dsp:txBody>
      <dsp:txXfrm>
        <a:off x="6581942" y="1439521"/>
        <a:ext cx="1544780" cy="1596186"/>
      </dsp:txXfrm>
    </dsp:sp>
    <dsp:sp modelId="{666A40B5-B431-1C43-9F2F-720DCFFA51E5}">
      <dsp:nvSpPr>
        <dsp:cNvPr id="0" name=""/>
        <dsp:cNvSpPr/>
      </dsp:nvSpPr>
      <dsp:spPr>
        <a:xfrm>
          <a:off x="558333" y="3413080"/>
          <a:ext cx="2255812" cy="594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b="1" kern="1200" dirty="0">
              <a:solidFill>
                <a:srgbClr val="7030A0"/>
              </a:solidFill>
              <a:latin typeface="Heiti TC Light" charset="-120"/>
              <a:ea typeface="Heiti TC Light" charset="-120"/>
              <a:cs typeface="Heiti TC Light" charset="-120"/>
            </a:rPr>
            <a:t>Diferencias</a:t>
          </a:r>
        </a:p>
      </dsp:txBody>
      <dsp:txXfrm>
        <a:off x="558333" y="3413080"/>
        <a:ext cx="2255812" cy="594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2E4E4-31CE-7C49-9888-EBA1DE373417}">
      <dsp:nvSpPr>
        <dsp:cNvPr id="0" name=""/>
        <dsp:cNvSpPr/>
      </dsp:nvSpPr>
      <dsp:spPr>
        <a:xfrm>
          <a:off x="3113683" y="5478020"/>
          <a:ext cx="139442" cy="139442"/>
        </a:xfrm>
        <a:prstGeom prst="ellipse">
          <a:avLst/>
        </a:prstGeom>
        <a:solidFill>
          <a:srgbClr val="00BFCE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53B5AB-760F-7749-A6DF-CA222F451547}">
      <dsp:nvSpPr>
        <dsp:cNvPr id="0" name=""/>
        <dsp:cNvSpPr/>
      </dsp:nvSpPr>
      <dsp:spPr>
        <a:xfrm>
          <a:off x="2803068" y="5619655"/>
          <a:ext cx="139442" cy="139442"/>
        </a:xfrm>
        <a:prstGeom prst="ellipse">
          <a:avLst/>
        </a:prstGeom>
        <a:solidFill>
          <a:srgbClr val="00BFCE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E9AA13-E45B-DB4D-A15A-C7C9F22FC549}">
      <dsp:nvSpPr>
        <dsp:cNvPr id="0" name=""/>
        <dsp:cNvSpPr/>
      </dsp:nvSpPr>
      <dsp:spPr>
        <a:xfrm>
          <a:off x="2483269" y="5736257"/>
          <a:ext cx="139442" cy="139442"/>
        </a:xfrm>
        <a:prstGeom prst="ellipse">
          <a:avLst/>
        </a:prstGeom>
        <a:solidFill>
          <a:srgbClr val="00BFCE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258CFD-F447-9D4E-98A8-AE4FD4E6F116}">
      <dsp:nvSpPr>
        <dsp:cNvPr id="0" name=""/>
        <dsp:cNvSpPr/>
      </dsp:nvSpPr>
      <dsp:spPr>
        <a:xfrm>
          <a:off x="2154284" y="5827166"/>
          <a:ext cx="139442" cy="139442"/>
        </a:xfrm>
        <a:prstGeom prst="ellipse">
          <a:avLst/>
        </a:prstGeom>
        <a:solidFill>
          <a:srgbClr val="00BFCE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345B0A-3F80-7246-94CF-348D5B4DA3AB}">
      <dsp:nvSpPr>
        <dsp:cNvPr id="0" name=""/>
        <dsp:cNvSpPr/>
      </dsp:nvSpPr>
      <dsp:spPr>
        <a:xfrm>
          <a:off x="4565724" y="4294876"/>
          <a:ext cx="139442" cy="139442"/>
        </a:xfrm>
        <a:prstGeom prst="ellipse">
          <a:avLst/>
        </a:prstGeom>
        <a:solidFill>
          <a:srgbClr val="00BFCE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E4B7F4-C4E7-1348-8324-7362776AF7FE}">
      <dsp:nvSpPr>
        <dsp:cNvPr id="0" name=""/>
        <dsp:cNvSpPr/>
      </dsp:nvSpPr>
      <dsp:spPr>
        <a:xfrm>
          <a:off x="5394030" y="2559028"/>
          <a:ext cx="139442" cy="139442"/>
        </a:xfrm>
        <a:prstGeom prst="ellipse">
          <a:avLst/>
        </a:prstGeom>
        <a:solidFill>
          <a:srgbClr val="00BFCE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C7C723-2598-4943-8206-C32EF39B5BB9}">
      <dsp:nvSpPr>
        <dsp:cNvPr id="0" name=""/>
        <dsp:cNvSpPr/>
      </dsp:nvSpPr>
      <dsp:spPr>
        <a:xfrm>
          <a:off x="5170254" y="393005"/>
          <a:ext cx="139442" cy="139442"/>
        </a:xfrm>
        <a:prstGeom prst="ellipse">
          <a:avLst/>
        </a:prstGeom>
        <a:solidFill>
          <a:srgbClr val="00BFCE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90888D-C201-7844-B59A-266C8CBE99E8}">
      <dsp:nvSpPr>
        <dsp:cNvPr id="0" name=""/>
        <dsp:cNvSpPr/>
      </dsp:nvSpPr>
      <dsp:spPr>
        <a:xfrm>
          <a:off x="5368981" y="252029"/>
          <a:ext cx="139442" cy="139442"/>
        </a:xfrm>
        <a:prstGeom prst="ellipse">
          <a:avLst/>
        </a:prstGeom>
        <a:solidFill>
          <a:srgbClr val="00BFCE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3D55C6-3052-AC4A-9832-89AE42A23284}">
      <dsp:nvSpPr>
        <dsp:cNvPr id="0" name=""/>
        <dsp:cNvSpPr/>
      </dsp:nvSpPr>
      <dsp:spPr>
        <a:xfrm>
          <a:off x="5567707" y="111053"/>
          <a:ext cx="139442" cy="139442"/>
        </a:xfrm>
        <a:prstGeom prst="ellipse">
          <a:avLst/>
        </a:prstGeom>
        <a:solidFill>
          <a:srgbClr val="00BFCE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23A96A-8110-7748-B5DD-3197448D7D64}">
      <dsp:nvSpPr>
        <dsp:cNvPr id="0" name=""/>
        <dsp:cNvSpPr/>
      </dsp:nvSpPr>
      <dsp:spPr>
        <a:xfrm>
          <a:off x="5766434" y="252029"/>
          <a:ext cx="139442" cy="139442"/>
        </a:xfrm>
        <a:prstGeom prst="ellipse">
          <a:avLst/>
        </a:prstGeom>
        <a:solidFill>
          <a:srgbClr val="00BFCE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312B58-BD31-8748-8431-263B8F7E25AA}">
      <dsp:nvSpPr>
        <dsp:cNvPr id="0" name=""/>
        <dsp:cNvSpPr/>
      </dsp:nvSpPr>
      <dsp:spPr>
        <a:xfrm>
          <a:off x="5965996" y="393005"/>
          <a:ext cx="139442" cy="139442"/>
        </a:xfrm>
        <a:prstGeom prst="ellipse">
          <a:avLst/>
        </a:prstGeom>
        <a:solidFill>
          <a:srgbClr val="00BFCE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3D75B5-FDFE-4645-A6C9-580F5AC4424D}">
      <dsp:nvSpPr>
        <dsp:cNvPr id="0" name=""/>
        <dsp:cNvSpPr/>
      </dsp:nvSpPr>
      <dsp:spPr>
        <a:xfrm>
          <a:off x="5567707" y="408815"/>
          <a:ext cx="139442" cy="139442"/>
        </a:xfrm>
        <a:prstGeom prst="ellipse">
          <a:avLst/>
        </a:prstGeom>
        <a:solidFill>
          <a:srgbClr val="00BFCE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D67933-E5A0-EB46-AFEE-8CCE5AA7512B}">
      <dsp:nvSpPr>
        <dsp:cNvPr id="0" name=""/>
        <dsp:cNvSpPr/>
      </dsp:nvSpPr>
      <dsp:spPr>
        <a:xfrm>
          <a:off x="5567707" y="706577"/>
          <a:ext cx="139442" cy="139442"/>
        </a:xfrm>
        <a:prstGeom prst="ellipse">
          <a:avLst/>
        </a:prstGeom>
        <a:solidFill>
          <a:srgbClr val="00BFCE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18B096-EB48-0847-A5F1-710D0B31B3C7}">
      <dsp:nvSpPr>
        <dsp:cNvPr id="0" name=""/>
        <dsp:cNvSpPr/>
      </dsp:nvSpPr>
      <dsp:spPr>
        <a:xfrm>
          <a:off x="1358960" y="6107034"/>
          <a:ext cx="3001774" cy="805012"/>
        </a:xfrm>
        <a:prstGeom prst="roundRect">
          <a:avLst/>
        </a:prstGeom>
        <a:solidFill>
          <a:srgbClr val="DFDD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376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dirty="0">
              <a:solidFill>
                <a:schemeClr val="tx1"/>
              </a:solidFill>
              <a:latin typeface="Heiti TC Light" charset="-120"/>
              <a:ea typeface="Heiti TC Light" charset="-120"/>
              <a:cs typeface="Heiti TC Light" charset="-120"/>
            </a:rPr>
            <a:t>Las diferencias de edad, son convertidas en la supremacía de los  adultos sobre las niñas, niños y adolescentes</a:t>
          </a:r>
        </a:p>
      </dsp:txBody>
      <dsp:txXfrm>
        <a:off x="1398257" y="6146331"/>
        <a:ext cx="2923180" cy="726418"/>
      </dsp:txXfrm>
    </dsp:sp>
    <dsp:sp modelId="{37D4E99E-3BC5-2E43-8B22-B52AB87C8E57}">
      <dsp:nvSpPr>
        <dsp:cNvPr id="0" name=""/>
        <dsp:cNvSpPr/>
      </dsp:nvSpPr>
      <dsp:spPr>
        <a:xfrm>
          <a:off x="526896" y="5317503"/>
          <a:ext cx="1391921" cy="13919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F73D6F-1261-AC4A-94F8-1E17955663EB}">
      <dsp:nvSpPr>
        <dsp:cNvPr id="0" name=""/>
        <dsp:cNvSpPr/>
      </dsp:nvSpPr>
      <dsp:spPr>
        <a:xfrm>
          <a:off x="4053460" y="5135354"/>
          <a:ext cx="3001774" cy="805012"/>
        </a:xfrm>
        <a:prstGeom prst="roundRect">
          <a:avLst/>
        </a:prstGeom>
        <a:solidFill>
          <a:srgbClr val="DFDD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376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 err="1">
              <a:solidFill>
                <a:schemeClr val="tx1"/>
              </a:solidFill>
              <a:latin typeface="Bauhaus 93" charset="0"/>
              <a:ea typeface="Bauhaus 93" charset="0"/>
              <a:cs typeface="Bauhaus 93" charset="0"/>
            </a:rPr>
            <a:t>Adultocentrismo</a:t>
          </a:r>
          <a:endParaRPr lang="es-ES_tradnl" sz="2000" kern="1200" dirty="0">
            <a:solidFill>
              <a:schemeClr val="tx1"/>
            </a:solidFill>
            <a:latin typeface="Bauhaus 93" charset="0"/>
            <a:ea typeface="Bauhaus 93" charset="0"/>
            <a:cs typeface="Bauhaus 93" charset="0"/>
          </a:endParaRPr>
        </a:p>
      </dsp:txBody>
      <dsp:txXfrm>
        <a:off x="4092757" y="5174651"/>
        <a:ext cx="2923180" cy="726418"/>
      </dsp:txXfrm>
    </dsp:sp>
    <dsp:sp modelId="{6172BC9A-4064-9D4C-BD66-B9E03182BC80}">
      <dsp:nvSpPr>
        <dsp:cNvPr id="0" name=""/>
        <dsp:cNvSpPr/>
      </dsp:nvSpPr>
      <dsp:spPr>
        <a:xfrm>
          <a:off x="3221397" y="4345823"/>
          <a:ext cx="1391921" cy="1391972"/>
        </a:xfrm>
        <a:prstGeom prst="ellipse">
          <a:avLst/>
        </a:prstGeom>
        <a:blipFill>
          <a:blip xmlns:r="http://schemas.openxmlformats.org/officeDocument/2006/relationships" r:embed="rId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033357-57E4-FB4C-978A-84DE7BB789EB}">
      <dsp:nvSpPr>
        <dsp:cNvPr id="0" name=""/>
        <dsp:cNvSpPr/>
      </dsp:nvSpPr>
      <dsp:spPr>
        <a:xfrm>
          <a:off x="5200731" y="3603064"/>
          <a:ext cx="3001774" cy="805012"/>
        </a:xfrm>
        <a:prstGeom prst="roundRect">
          <a:avLst/>
        </a:prstGeom>
        <a:solidFill>
          <a:srgbClr val="82BC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376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 dirty="0">
              <a:solidFill>
                <a:schemeClr val="tx1"/>
              </a:solidFill>
              <a:latin typeface="Heiti TC Light" charset="-120"/>
              <a:ea typeface="Heiti TC Light" charset="-120"/>
              <a:cs typeface="Heiti TC Light" charset="-120"/>
            </a:rPr>
            <a:t>Las diferencias sexuales (hombre/mujer/</a:t>
          </a:r>
          <a:r>
            <a:rPr lang="es-ES_tradnl" sz="1100" b="1" kern="1200" dirty="0" err="1">
              <a:solidFill>
                <a:schemeClr val="tx1"/>
              </a:solidFill>
              <a:latin typeface="Heiti TC Light" charset="-120"/>
              <a:ea typeface="Heiti TC Light" charset="-120"/>
              <a:cs typeface="Heiti TC Light" charset="-120"/>
            </a:rPr>
            <a:t>intersex</a:t>
          </a:r>
          <a:r>
            <a:rPr lang="es-ES_tradnl" sz="1100" b="1" kern="1200" dirty="0">
              <a:solidFill>
                <a:schemeClr val="tx1"/>
              </a:solidFill>
              <a:latin typeface="Heiti TC Light" charset="-120"/>
              <a:ea typeface="Heiti TC Light" charset="-120"/>
              <a:cs typeface="Heiti TC Light" charset="-120"/>
            </a:rPr>
            <a:t>), son convertidas en supremacía de un sexo sobre los otros </a:t>
          </a:r>
        </a:p>
      </dsp:txBody>
      <dsp:txXfrm>
        <a:off x="5240028" y="3642361"/>
        <a:ext cx="2923180" cy="726418"/>
      </dsp:txXfrm>
    </dsp:sp>
    <dsp:sp modelId="{563BCA4E-FCBF-324A-95E2-B0A2F3A6767A}">
      <dsp:nvSpPr>
        <dsp:cNvPr id="0" name=""/>
        <dsp:cNvSpPr/>
      </dsp:nvSpPr>
      <dsp:spPr>
        <a:xfrm>
          <a:off x="4368667" y="2813533"/>
          <a:ext cx="1391921" cy="139197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B5C82E-DEFA-A541-ADEE-C3D6B3CB0F4C}">
      <dsp:nvSpPr>
        <dsp:cNvPr id="0" name=""/>
        <dsp:cNvSpPr/>
      </dsp:nvSpPr>
      <dsp:spPr>
        <a:xfrm>
          <a:off x="5704228" y="1777623"/>
          <a:ext cx="3001774" cy="805012"/>
        </a:xfrm>
        <a:prstGeom prst="roundRect">
          <a:avLst/>
        </a:prstGeom>
        <a:solidFill>
          <a:srgbClr val="82BC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376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>
              <a:solidFill>
                <a:schemeClr val="tx1"/>
              </a:solidFill>
              <a:latin typeface="Bauhaus 93" charset="0"/>
              <a:ea typeface="Bauhaus 93" charset="0"/>
              <a:cs typeface="Bauhaus 93" charset="0"/>
            </a:rPr>
            <a:t>Sexismo/</a:t>
          </a:r>
          <a:r>
            <a:rPr lang="es-ES_tradnl" sz="1800" kern="1200" dirty="0">
              <a:solidFill>
                <a:schemeClr val="tx1"/>
              </a:solidFill>
              <a:latin typeface="Bauhaus 93" charset="0"/>
              <a:ea typeface="Bauhaus 93" charset="0"/>
              <a:cs typeface="Bauhaus 93" charset="0"/>
            </a:rPr>
            <a:t>patriarcado</a:t>
          </a:r>
          <a:endParaRPr lang="es-ES_tradnl" sz="2000" kern="1200" dirty="0">
            <a:solidFill>
              <a:schemeClr val="tx1"/>
            </a:solidFill>
            <a:latin typeface="Bauhaus 93" charset="0"/>
            <a:ea typeface="Bauhaus 93" charset="0"/>
            <a:cs typeface="Bauhaus 93" charset="0"/>
          </a:endParaRPr>
        </a:p>
      </dsp:txBody>
      <dsp:txXfrm>
        <a:off x="5743525" y="1816920"/>
        <a:ext cx="2923180" cy="726418"/>
      </dsp:txXfrm>
    </dsp:sp>
    <dsp:sp modelId="{1C11FB40-8E62-ED46-8732-A2C78B91B27A}">
      <dsp:nvSpPr>
        <dsp:cNvPr id="0" name=""/>
        <dsp:cNvSpPr/>
      </dsp:nvSpPr>
      <dsp:spPr>
        <a:xfrm>
          <a:off x="4872164" y="988092"/>
          <a:ext cx="1391921" cy="1391972"/>
        </a:xfrm>
        <a:prstGeom prst="ellipse">
          <a:avLst/>
        </a:prstGeom>
        <a:blipFill>
          <a:blip xmlns:r="http://schemas.openxmlformats.org/officeDocument/2006/relationships"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730F6C-29E6-5D43-BB72-4F10BB7F0BEF}">
      <dsp:nvSpPr>
        <dsp:cNvPr id="0" name=""/>
        <dsp:cNvSpPr/>
      </dsp:nvSpPr>
      <dsp:spPr>
        <a:xfrm>
          <a:off x="1298765" y="169144"/>
          <a:ext cx="4890443" cy="4890443"/>
        </a:xfrm>
        <a:prstGeom prst="circularArrow">
          <a:avLst>
            <a:gd name="adj1" fmla="val 5689"/>
            <a:gd name="adj2" fmla="val 340510"/>
            <a:gd name="adj3" fmla="val 13767506"/>
            <a:gd name="adj4" fmla="val 17385105"/>
            <a:gd name="adj5" fmla="val 5908"/>
          </a:avLst>
        </a:prstGeom>
        <a:solidFill>
          <a:srgbClr val="00BFCE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165740-BC8E-7548-B6DB-846B2679999A}">
      <dsp:nvSpPr>
        <dsp:cNvPr id="0" name=""/>
        <dsp:cNvSpPr/>
      </dsp:nvSpPr>
      <dsp:spPr>
        <a:xfrm>
          <a:off x="2603504" y="228332"/>
          <a:ext cx="2280964" cy="1099471"/>
        </a:xfrm>
        <a:prstGeom prst="roundRect">
          <a:avLst/>
        </a:prstGeom>
        <a:solidFill>
          <a:srgbClr val="00BFC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>
              <a:solidFill>
                <a:schemeClr val="tx1"/>
              </a:solidFill>
            </a:rPr>
            <a:t>Limita y  obstaculiza el ejercicio de  derechos</a:t>
          </a:r>
        </a:p>
      </dsp:txBody>
      <dsp:txXfrm>
        <a:off x="2657176" y="282004"/>
        <a:ext cx="2173620" cy="992127"/>
      </dsp:txXfrm>
    </dsp:sp>
    <dsp:sp modelId="{090BFCD4-9071-6C40-A503-A8E8F8365080}">
      <dsp:nvSpPr>
        <dsp:cNvPr id="0" name=""/>
        <dsp:cNvSpPr/>
      </dsp:nvSpPr>
      <dsp:spPr>
        <a:xfrm>
          <a:off x="4208377" y="3061286"/>
          <a:ext cx="2985013" cy="1447863"/>
        </a:xfrm>
        <a:prstGeom prst="roundRect">
          <a:avLst/>
        </a:prstGeom>
        <a:solidFill>
          <a:srgbClr val="DFDD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>
              <a:solidFill>
                <a:schemeClr val="tx1"/>
              </a:solidFill>
            </a:rPr>
            <a:t>ESTEREOTIPOS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b="0" kern="1200" spc="-10" dirty="0">
              <a:solidFill>
                <a:schemeClr val="tx1"/>
              </a:solidFill>
              <a:latin typeface="Calibri"/>
              <a:cs typeface="Calibri"/>
            </a:rPr>
            <a:t>Características  generalizadas</a:t>
          </a:r>
          <a:r>
            <a:rPr lang="es-ES_tradnl" sz="1400" b="0" kern="1200" spc="-80" dirty="0">
              <a:solidFill>
                <a:schemeClr val="tx1"/>
              </a:solidFill>
              <a:latin typeface="Calibri"/>
              <a:cs typeface="Calibri"/>
            </a:rPr>
            <a:t> </a:t>
          </a:r>
          <a:r>
            <a:rPr lang="es-ES_tradnl" sz="1400" b="0" kern="1200" spc="-5" dirty="0">
              <a:solidFill>
                <a:schemeClr val="tx1"/>
              </a:solidFill>
              <a:latin typeface="Calibri"/>
              <a:cs typeface="Calibri"/>
            </a:rPr>
            <a:t>muy  </a:t>
          </a:r>
          <a:r>
            <a:rPr lang="es-ES_tradnl" sz="1400" b="0" kern="1200" dirty="0">
              <a:solidFill>
                <a:schemeClr val="tx1"/>
              </a:solidFill>
              <a:latin typeface="Calibri"/>
              <a:cs typeface="Calibri"/>
            </a:rPr>
            <a:t>difundidas que  </a:t>
          </a:r>
          <a:r>
            <a:rPr lang="es-ES_tradnl" sz="1400" b="0" kern="1200" spc="-5" dirty="0">
              <a:solidFill>
                <a:schemeClr val="tx1"/>
              </a:solidFill>
              <a:latin typeface="Calibri"/>
              <a:cs typeface="Calibri"/>
            </a:rPr>
            <a:t>atribuimos </a:t>
          </a:r>
          <a:r>
            <a:rPr lang="es-ES_tradnl" sz="1400" b="0" kern="1200" dirty="0">
              <a:solidFill>
                <a:schemeClr val="tx1"/>
              </a:solidFill>
              <a:latin typeface="Calibri"/>
              <a:cs typeface="Calibri"/>
            </a:rPr>
            <a:t>a </a:t>
          </a:r>
          <a:r>
            <a:rPr lang="es-ES_tradnl" sz="1400" b="0" kern="1200" spc="-5" dirty="0">
              <a:solidFill>
                <a:schemeClr val="tx1"/>
              </a:solidFill>
              <a:latin typeface="Calibri"/>
              <a:cs typeface="Calibri"/>
            </a:rPr>
            <a:t>un </a:t>
          </a:r>
          <a:r>
            <a:rPr lang="es-ES_tradnl" sz="1400" b="0" kern="1200" dirty="0">
              <a:solidFill>
                <a:schemeClr val="tx1"/>
              </a:solidFill>
              <a:latin typeface="Calibri"/>
              <a:cs typeface="Calibri"/>
            </a:rPr>
            <a:t>grupo</a:t>
          </a:r>
          <a:endParaRPr lang="es-ES_tradnl" sz="1400" kern="1200" dirty="0">
            <a:solidFill>
              <a:schemeClr val="tx1"/>
            </a:solidFill>
          </a:endParaRPr>
        </a:p>
      </dsp:txBody>
      <dsp:txXfrm>
        <a:off x="4279056" y="3131965"/>
        <a:ext cx="2843655" cy="1306505"/>
      </dsp:txXfrm>
    </dsp:sp>
    <dsp:sp modelId="{DE41D42B-EF91-2F42-88D2-28B460CB120F}">
      <dsp:nvSpPr>
        <dsp:cNvPr id="0" name=""/>
        <dsp:cNvSpPr/>
      </dsp:nvSpPr>
      <dsp:spPr>
        <a:xfrm>
          <a:off x="364906" y="3113311"/>
          <a:ext cx="2822561" cy="1369249"/>
        </a:xfrm>
        <a:prstGeom prst="roundRect">
          <a:avLst/>
        </a:prstGeom>
        <a:solidFill>
          <a:srgbClr val="DFDD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>
              <a:solidFill>
                <a:schemeClr val="tx1"/>
              </a:solidFill>
            </a:rPr>
            <a:t>PREJUICIOS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b="0" kern="1200" spc="-15" dirty="0">
              <a:solidFill>
                <a:schemeClr val="tx1"/>
              </a:solidFill>
              <a:latin typeface="Calibri"/>
              <a:cs typeface="Calibri"/>
            </a:rPr>
            <a:t>Valoraciones  </a:t>
          </a:r>
          <a:r>
            <a:rPr lang="es-ES_tradnl" sz="1400" b="0" kern="1200" spc="-5" dirty="0">
              <a:solidFill>
                <a:schemeClr val="tx1"/>
              </a:solidFill>
              <a:latin typeface="Calibri"/>
              <a:cs typeface="Calibri"/>
            </a:rPr>
            <a:t>subjetivas </a:t>
          </a:r>
          <a:r>
            <a:rPr lang="es-ES_tradnl" sz="1400" b="0" kern="1200" dirty="0">
              <a:solidFill>
                <a:schemeClr val="tx1"/>
              </a:solidFill>
              <a:latin typeface="Calibri"/>
              <a:cs typeface="Calibri"/>
            </a:rPr>
            <a:t>que </a:t>
          </a:r>
          <a:r>
            <a:rPr lang="es-ES_tradnl" sz="1400" b="0" kern="1200" spc="-5" dirty="0">
              <a:solidFill>
                <a:schemeClr val="tx1"/>
              </a:solidFill>
              <a:latin typeface="Calibri"/>
              <a:cs typeface="Calibri"/>
            </a:rPr>
            <a:t>se  traducen </a:t>
          </a:r>
          <a:r>
            <a:rPr lang="es-ES_tradnl" sz="1400" b="0" kern="1200" dirty="0">
              <a:solidFill>
                <a:schemeClr val="tx1"/>
              </a:solidFill>
              <a:latin typeface="Calibri"/>
              <a:cs typeface="Calibri"/>
            </a:rPr>
            <a:t>en una  </a:t>
          </a:r>
          <a:r>
            <a:rPr lang="es-ES_tradnl" sz="1400" b="0" kern="1200" spc="-5" dirty="0">
              <a:solidFill>
                <a:schemeClr val="tx1"/>
              </a:solidFill>
              <a:latin typeface="Calibri"/>
              <a:cs typeface="Calibri"/>
            </a:rPr>
            <a:t>opinión </a:t>
          </a:r>
          <a:r>
            <a:rPr lang="es-ES_tradnl" sz="1400" b="0" kern="1200" dirty="0">
              <a:solidFill>
                <a:schemeClr val="tx1"/>
              </a:solidFill>
              <a:latin typeface="Calibri"/>
              <a:cs typeface="Calibri"/>
            </a:rPr>
            <a:t>de </a:t>
          </a:r>
          <a:r>
            <a:rPr lang="es-ES_tradnl" sz="1400" b="0" kern="1200" spc="-15" dirty="0">
              <a:solidFill>
                <a:schemeClr val="tx1"/>
              </a:solidFill>
              <a:latin typeface="Calibri"/>
              <a:cs typeface="Calibri"/>
            </a:rPr>
            <a:t>carácter </a:t>
          </a:r>
          <a:r>
            <a:rPr lang="es-ES_tradnl" sz="1400" b="0" kern="1200" spc="-10" dirty="0">
              <a:solidFill>
                <a:schemeClr val="tx1"/>
              </a:solidFill>
              <a:latin typeface="Calibri"/>
              <a:cs typeface="Calibri"/>
            </a:rPr>
            <a:t>negativo </a:t>
          </a:r>
          <a:r>
            <a:rPr lang="es-ES_tradnl" sz="1400" b="0" kern="1200" dirty="0">
              <a:solidFill>
                <a:schemeClr val="tx1"/>
              </a:solidFill>
              <a:latin typeface="Calibri"/>
              <a:cs typeface="Calibri"/>
            </a:rPr>
            <a:t>y </a:t>
          </a:r>
          <a:r>
            <a:rPr lang="es-ES_tradnl" sz="1400" b="0" kern="1200" spc="-5" dirty="0">
              <a:solidFill>
                <a:schemeClr val="tx1"/>
              </a:solidFill>
              <a:latin typeface="Calibri"/>
              <a:cs typeface="Calibri"/>
            </a:rPr>
            <a:t>sin  </a:t>
          </a:r>
          <a:r>
            <a:rPr lang="es-ES_tradnl" sz="1400" b="0" kern="1200" spc="-10" dirty="0">
              <a:solidFill>
                <a:schemeClr val="tx1"/>
              </a:solidFill>
              <a:latin typeface="Calibri"/>
              <a:cs typeface="Calibri"/>
            </a:rPr>
            <a:t>fundamento sobre</a:t>
          </a:r>
          <a:r>
            <a:rPr lang="es-ES_tradnl" sz="1400" b="0" kern="1200" spc="-60" dirty="0">
              <a:solidFill>
                <a:schemeClr val="tx1"/>
              </a:solidFill>
              <a:latin typeface="Calibri"/>
              <a:cs typeface="Calibri"/>
            </a:rPr>
            <a:t> </a:t>
          </a:r>
          <a:r>
            <a:rPr lang="es-ES_tradnl" sz="1400" b="0" kern="1200" spc="-5" dirty="0">
              <a:solidFill>
                <a:schemeClr val="tx1"/>
              </a:solidFill>
              <a:latin typeface="Calibri"/>
              <a:cs typeface="Calibri"/>
            </a:rPr>
            <a:t>un  </a:t>
          </a:r>
          <a:r>
            <a:rPr lang="es-ES_tradnl" sz="1400" b="0" kern="1200" dirty="0">
              <a:solidFill>
                <a:schemeClr val="tx1"/>
              </a:solidFill>
              <a:latin typeface="Calibri"/>
              <a:cs typeface="Calibri"/>
            </a:rPr>
            <a:t>grupo en</a:t>
          </a:r>
          <a:r>
            <a:rPr lang="es-ES_tradnl" sz="1400" b="0" kern="1200" spc="-75" dirty="0">
              <a:solidFill>
                <a:schemeClr val="tx1"/>
              </a:solidFill>
              <a:latin typeface="Calibri"/>
              <a:cs typeface="Calibri"/>
            </a:rPr>
            <a:t> </a:t>
          </a:r>
          <a:r>
            <a:rPr lang="es-ES_tradnl" sz="1400" b="0" kern="1200" spc="-5" dirty="0">
              <a:solidFill>
                <a:schemeClr val="tx1"/>
              </a:solidFill>
              <a:latin typeface="Calibri"/>
              <a:cs typeface="Calibri"/>
            </a:rPr>
            <a:t>específico</a:t>
          </a:r>
          <a:endParaRPr lang="es-ES_tradnl" sz="1400" kern="1200" dirty="0">
            <a:solidFill>
              <a:schemeClr val="tx1"/>
            </a:solidFill>
          </a:endParaRPr>
        </a:p>
      </dsp:txBody>
      <dsp:txXfrm>
        <a:off x="431747" y="3180152"/>
        <a:ext cx="2688879" cy="12355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AB7C34-2BA8-D843-8DB3-1759A45B6C87}">
      <dsp:nvSpPr>
        <dsp:cNvPr id="0" name=""/>
        <dsp:cNvSpPr/>
      </dsp:nvSpPr>
      <dsp:spPr>
        <a:xfrm>
          <a:off x="870067" y="51885"/>
          <a:ext cx="2701185" cy="2701185"/>
        </a:xfrm>
        <a:prstGeom prst="ellipse">
          <a:avLst/>
        </a:prstGeom>
        <a:solidFill>
          <a:srgbClr val="DFDD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CA25FF2-6AA5-294F-9AFE-CD1C00DC0266}">
      <dsp:nvSpPr>
        <dsp:cNvPr id="0" name=""/>
        <dsp:cNvSpPr/>
      </dsp:nvSpPr>
      <dsp:spPr>
        <a:xfrm>
          <a:off x="1939489" y="25654"/>
          <a:ext cx="486213" cy="486213"/>
        </a:xfrm>
        <a:prstGeom prst="ellipse">
          <a:avLst/>
        </a:prstGeom>
        <a:solidFill>
          <a:srgbClr val="00BFC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462D1B7-8E5C-0F45-BD11-99168A71B66A}">
      <dsp:nvSpPr>
        <dsp:cNvPr id="0" name=""/>
        <dsp:cNvSpPr/>
      </dsp:nvSpPr>
      <dsp:spPr>
        <a:xfrm>
          <a:off x="2578100" y="152653"/>
          <a:ext cx="2600715" cy="486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/>
            <a:t>Se da en el ámbito publico</a:t>
          </a:r>
        </a:p>
      </dsp:txBody>
      <dsp:txXfrm>
        <a:off x="2578100" y="152653"/>
        <a:ext cx="2600715" cy="486213"/>
      </dsp:txXfrm>
    </dsp:sp>
    <dsp:sp modelId="{1D6738A0-4529-FF44-B6B8-BD7D2198EE43}">
      <dsp:nvSpPr>
        <dsp:cNvPr id="0" name=""/>
        <dsp:cNvSpPr/>
      </dsp:nvSpPr>
      <dsp:spPr>
        <a:xfrm>
          <a:off x="2180736" y="600766"/>
          <a:ext cx="2600715" cy="279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/>
            <a:t>Escuela</a:t>
          </a:r>
        </a:p>
      </dsp:txBody>
      <dsp:txXfrm>
        <a:off x="2180736" y="600766"/>
        <a:ext cx="2600715" cy="279703"/>
      </dsp:txXfrm>
    </dsp:sp>
    <dsp:sp modelId="{89BFF9DB-49B6-B644-8406-19A7A16338F5}">
      <dsp:nvSpPr>
        <dsp:cNvPr id="0" name=""/>
        <dsp:cNvSpPr/>
      </dsp:nvSpPr>
      <dsp:spPr>
        <a:xfrm>
          <a:off x="2688734" y="880469"/>
          <a:ext cx="100406" cy="10040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7D1D8DC-E8D1-9441-9393-31B8FB24CB0A}">
      <dsp:nvSpPr>
        <dsp:cNvPr id="0" name=""/>
        <dsp:cNvSpPr/>
      </dsp:nvSpPr>
      <dsp:spPr>
        <a:xfrm>
          <a:off x="2168045" y="1506238"/>
          <a:ext cx="2600715" cy="664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/>
            <a:t>Trabajo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/>
            <a:t>Comunidad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/>
            <a:t>Medios de comunicación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/>
            <a:t>Política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/>
            <a:t>Sistema económico</a:t>
          </a:r>
        </a:p>
      </dsp:txBody>
      <dsp:txXfrm>
        <a:off x="2168045" y="1506238"/>
        <a:ext cx="2600715" cy="664294"/>
      </dsp:txXfrm>
    </dsp:sp>
    <dsp:sp modelId="{67C18756-18B6-094F-9C30-CFBFA59E5E9B}">
      <dsp:nvSpPr>
        <dsp:cNvPr id="0" name=""/>
        <dsp:cNvSpPr/>
      </dsp:nvSpPr>
      <dsp:spPr>
        <a:xfrm>
          <a:off x="2578108" y="2653884"/>
          <a:ext cx="2701185" cy="2701185"/>
        </a:xfrm>
        <a:prstGeom prst="ellipse">
          <a:avLst/>
        </a:prstGeom>
        <a:solidFill>
          <a:srgbClr val="DFDD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A0F9EF6-CDFB-164E-8034-8A328D65CCEA}">
      <dsp:nvSpPr>
        <dsp:cNvPr id="0" name=""/>
        <dsp:cNvSpPr/>
      </dsp:nvSpPr>
      <dsp:spPr>
        <a:xfrm>
          <a:off x="3276600" y="2868768"/>
          <a:ext cx="486213" cy="486213"/>
        </a:xfrm>
        <a:prstGeom prst="ellipse">
          <a:avLst/>
        </a:prstGeom>
        <a:solidFill>
          <a:srgbClr val="00BFC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C46EDB5-4A28-3A47-A54B-C95A1DADE5C7}">
      <dsp:nvSpPr>
        <dsp:cNvPr id="0" name=""/>
        <dsp:cNvSpPr/>
      </dsp:nvSpPr>
      <dsp:spPr>
        <a:xfrm>
          <a:off x="3819031" y="2906868"/>
          <a:ext cx="2600715" cy="486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/>
            <a:t>Se da en el ámbito privado</a:t>
          </a:r>
        </a:p>
      </dsp:txBody>
      <dsp:txXfrm>
        <a:off x="3819031" y="2906868"/>
        <a:ext cx="2600715" cy="486213"/>
      </dsp:txXfrm>
    </dsp:sp>
    <dsp:sp modelId="{022C9367-06C5-284F-BFDB-F2F4C8301F71}">
      <dsp:nvSpPr>
        <dsp:cNvPr id="0" name=""/>
        <dsp:cNvSpPr/>
      </dsp:nvSpPr>
      <dsp:spPr>
        <a:xfrm>
          <a:off x="3603120" y="3795223"/>
          <a:ext cx="2600715" cy="279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/>
            <a:t>Pareja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 err="1"/>
            <a:t>Famila</a:t>
          </a:r>
          <a:endParaRPr lang="es-ES_tradnl" sz="1800" kern="1200" dirty="0"/>
        </a:p>
      </dsp:txBody>
      <dsp:txXfrm>
        <a:off x="3603120" y="3795223"/>
        <a:ext cx="2600715" cy="279703"/>
      </dsp:txXfrm>
    </dsp:sp>
    <dsp:sp modelId="{3A9EF88E-47EB-A443-8D42-2DB25EE75AFF}">
      <dsp:nvSpPr>
        <dsp:cNvPr id="0" name=""/>
        <dsp:cNvSpPr/>
      </dsp:nvSpPr>
      <dsp:spPr>
        <a:xfrm>
          <a:off x="5798448" y="2480670"/>
          <a:ext cx="487342" cy="487342"/>
        </a:xfrm>
        <a:prstGeom prst="ellipse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60AA859-D8BF-0546-98E9-93A0EA7CC524}">
      <dsp:nvSpPr>
        <dsp:cNvPr id="0" name=""/>
        <dsp:cNvSpPr/>
      </dsp:nvSpPr>
      <dsp:spPr>
        <a:xfrm>
          <a:off x="2689299" y="5139002"/>
          <a:ext cx="2600151" cy="487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800" kern="1200" dirty="0"/>
        </a:p>
      </dsp:txBody>
      <dsp:txXfrm>
        <a:off x="2689299" y="5139002"/>
        <a:ext cx="2600151" cy="4873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49FAC-9B6D-9F4D-B488-D2D1E6821EAE}">
      <dsp:nvSpPr>
        <dsp:cNvPr id="0" name=""/>
        <dsp:cNvSpPr/>
      </dsp:nvSpPr>
      <dsp:spPr>
        <a:xfrm>
          <a:off x="1689173" y="344081"/>
          <a:ext cx="4281903" cy="4281903"/>
        </a:xfrm>
        <a:prstGeom prst="pie">
          <a:avLst>
            <a:gd name="adj1" fmla="val 16200000"/>
            <a:gd name="adj2" fmla="val 1800000"/>
          </a:avLst>
        </a:prstGeom>
        <a:solidFill>
          <a:srgbClr val="DFDD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b="1" kern="1200" dirty="0">
              <a:solidFill>
                <a:schemeClr val="tx1"/>
              </a:solidFill>
            </a:rPr>
            <a:t>La necesidad de cuidado que tienen NNA y las </a:t>
          </a:r>
          <a:r>
            <a:rPr lang="es-ES_tradnl" sz="1400" b="1" kern="1200" dirty="0" err="1">
              <a:solidFill>
                <a:schemeClr val="tx1"/>
              </a:solidFill>
            </a:rPr>
            <a:t>carácterísticas</a:t>
          </a:r>
          <a:r>
            <a:rPr lang="es-ES_tradnl" sz="1400" b="1" kern="1200" dirty="0">
              <a:solidFill>
                <a:schemeClr val="tx1"/>
              </a:solidFill>
            </a:rPr>
            <a:t> propias de su etapa de desarrollo, NO los convierte en una pertenencia de los adultos</a:t>
          </a:r>
        </a:p>
      </dsp:txBody>
      <dsp:txXfrm>
        <a:off x="4017203" y="1134194"/>
        <a:ext cx="1452788" cy="1427301"/>
      </dsp:txXfrm>
    </dsp:sp>
    <dsp:sp modelId="{95815AB4-972B-D44B-8A18-80406C145520}">
      <dsp:nvSpPr>
        <dsp:cNvPr id="0" name=""/>
        <dsp:cNvSpPr/>
      </dsp:nvSpPr>
      <dsp:spPr>
        <a:xfrm>
          <a:off x="1480141" y="494898"/>
          <a:ext cx="4281903" cy="4281903"/>
        </a:xfrm>
        <a:prstGeom prst="pie">
          <a:avLst>
            <a:gd name="adj1" fmla="val 1800000"/>
            <a:gd name="adj2" fmla="val 9000000"/>
          </a:avLst>
        </a:prstGeom>
        <a:solidFill>
          <a:srgbClr val="DFDD00">
            <a:alpha val="57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b="1" kern="1200" dirty="0">
              <a:solidFill>
                <a:schemeClr val="tx1"/>
              </a:solidFill>
            </a:rPr>
            <a:t>Permite ver que la exclusión y discriminación que viven  NNA se basan  en una noción de poder propia del </a:t>
          </a:r>
          <a:r>
            <a:rPr lang="es-ES_tradnl" sz="1400" b="1" kern="1200" dirty="0" err="1">
              <a:solidFill>
                <a:schemeClr val="tx1"/>
              </a:solidFill>
            </a:rPr>
            <a:t>adultocentrismo</a:t>
          </a:r>
          <a:endParaRPr lang="es-ES_tradnl" sz="1400" b="1" kern="1200" dirty="0">
            <a:solidFill>
              <a:schemeClr val="tx1"/>
            </a:solidFill>
          </a:endParaRPr>
        </a:p>
      </dsp:txBody>
      <dsp:txXfrm>
        <a:off x="2652567" y="3196575"/>
        <a:ext cx="1937051" cy="1325351"/>
      </dsp:txXfrm>
    </dsp:sp>
    <dsp:sp modelId="{A5C28FBB-BE7E-904B-82BE-E3D90FAD1AB6}">
      <dsp:nvSpPr>
        <dsp:cNvPr id="0" name=""/>
        <dsp:cNvSpPr/>
      </dsp:nvSpPr>
      <dsp:spPr>
        <a:xfrm>
          <a:off x="1468451" y="471519"/>
          <a:ext cx="4281903" cy="4281903"/>
        </a:xfrm>
        <a:prstGeom prst="pie">
          <a:avLst>
            <a:gd name="adj1" fmla="val 9000000"/>
            <a:gd name="adj2" fmla="val 16200000"/>
          </a:avLst>
        </a:prstGeom>
        <a:solidFill>
          <a:srgbClr val="DFDD00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b="1" kern="1200" dirty="0">
              <a:solidFill>
                <a:schemeClr val="tx1"/>
              </a:solidFill>
            </a:rPr>
            <a:t>visibiliza la </a:t>
          </a:r>
          <a:r>
            <a:rPr lang="es-ES_tradnl" sz="1600" b="1" kern="1200" dirty="0" err="1">
              <a:solidFill>
                <a:schemeClr val="tx1"/>
              </a:solidFill>
            </a:rPr>
            <a:t>discriminación</a:t>
          </a:r>
          <a:r>
            <a:rPr lang="es-ES_tradnl" sz="1600" b="1" kern="1200" dirty="0">
              <a:solidFill>
                <a:schemeClr val="tx1"/>
              </a:solidFill>
            </a:rPr>
            <a:t> por </a:t>
          </a:r>
          <a:r>
            <a:rPr lang="es-ES_tradnl" sz="1600" b="1" kern="1200" dirty="0" err="1">
              <a:solidFill>
                <a:schemeClr val="tx1"/>
              </a:solidFill>
            </a:rPr>
            <a:t>razón</a:t>
          </a:r>
          <a:r>
            <a:rPr lang="es-ES_tradnl" sz="1600" b="1" kern="1200" dirty="0">
              <a:solidFill>
                <a:schemeClr val="tx1"/>
              </a:solidFill>
            </a:rPr>
            <a:t> de la edad se ejerce contra NNA</a:t>
          </a:r>
        </a:p>
      </dsp:txBody>
      <dsp:txXfrm>
        <a:off x="1927227" y="1312607"/>
        <a:ext cx="1452788" cy="1427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59CE8-CDD5-D74E-817D-719BFAA4837A}" type="datetimeFigureOut">
              <a:rPr lang="es-ES_tradnl" smtClean="0"/>
              <a:t>24/04/2023</a:t>
            </a:fld>
            <a:endParaRPr lang="es-ES_tradn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0244C-4794-6242-9F19-8947F5A2D54B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16335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0D43-10A5-E140-9E3D-4AFF311E5459}" type="slidenum">
              <a:rPr lang="es-ES_tradnl" smtClean="0"/>
              <a:t>3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70425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44C-4794-6242-9F19-8947F5A2D54B}" type="slidenum">
              <a:rPr lang="es-ES_tradnl" smtClean="0"/>
              <a:t>18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11844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44C-4794-6242-9F19-8947F5A2D54B}" type="slidenum">
              <a:rPr lang="es-ES_tradnl" smtClean="0"/>
              <a:t>19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32405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0D43-10A5-E140-9E3D-4AFF311E5459}" type="slidenum">
              <a:rPr lang="es-ES_tradnl" smtClean="0"/>
              <a:t>4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92651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0D43-10A5-E140-9E3D-4AFF311E5459}" type="slidenum">
              <a:rPr lang="es-ES_tradnl" smtClean="0"/>
              <a:t>5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19836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0D43-10A5-E140-9E3D-4AFF311E5459}" type="slidenum">
              <a:rPr lang="es-ES_tradnl" smtClean="0"/>
              <a:t>6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56683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0D43-10A5-E140-9E3D-4AFF311E5459}" type="slidenum">
              <a:rPr lang="es-ES_tradnl" smtClean="0"/>
              <a:t>7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67526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44C-4794-6242-9F19-8947F5A2D54B}" type="slidenum">
              <a:rPr lang="es-ES_tradnl" smtClean="0"/>
              <a:t>8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04993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44C-4794-6242-9F19-8947F5A2D54B}" type="slidenum">
              <a:rPr lang="es-ES_tradnl" smtClean="0"/>
              <a:t>9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22889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44C-4794-6242-9F19-8947F5A2D54B}" type="slidenum">
              <a:rPr lang="es-ES_tradnl" smtClean="0"/>
              <a:t>15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99939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44C-4794-6242-9F19-8947F5A2D54B}" type="slidenum">
              <a:rPr lang="es-ES_tradnl" smtClean="0"/>
              <a:t>16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33366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3A67-CD16-8F44-9DDB-A60DE88B61EC}" type="datetimeFigureOut">
              <a:rPr lang="es-ES" smtClean="0"/>
              <a:t>24/04/2023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40AF-B690-C243-997D-5FF85FA077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1441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3A67-CD16-8F44-9DDB-A60DE88B61EC}" type="datetimeFigureOut">
              <a:rPr lang="es-ES" smtClean="0"/>
              <a:t>24/04/2023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40AF-B690-C243-997D-5FF85FA077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7474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3A67-CD16-8F44-9DDB-A60DE88B61EC}" type="datetimeFigureOut">
              <a:rPr lang="es-ES" smtClean="0"/>
              <a:t>24/04/2023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40AF-B690-C243-997D-5FF85FA077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9079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3A67-CD16-8F44-9DDB-A60DE88B61EC}" type="datetimeFigureOut">
              <a:rPr lang="es-ES" smtClean="0"/>
              <a:t>24/04/2023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40AF-B690-C243-997D-5FF85FA077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084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3A67-CD16-8F44-9DDB-A60DE88B61EC}" type="datetimeFigureOut">
              <a:rPr lang="es-ES" smtClean="0"/>
              <a:t>24/04/2023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40AF-B690-C243-997D-5FF85FA077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489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3A67-CD16-8F44-9DDB-A60DE88B61EC}" type="datetimeFigureOut">
              <a:rPr lang="es-ES" smtClean="0"/>
              <a:t>24/04/2023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40AF-B690-C243-997D-5FF85FA077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353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3A67-CD16-8F44-9DDB-A60DE88B61EC}" type="datetimeFigureOut">
              <a:rPr lang="es-ES" smtClean="0"/>
              <a:t>24/04/2023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40AF-B690-C243-997D-5FF85FA077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091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3A67-CD16-8F44-9DDB-A60DE88B61EC}" type="datetimeFigureOut">
              <a:rPr lang="es-ES" smtClean="0"/>
              <a:t>24/04/2023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40AF-B690-C243-997D-5FF85FA077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9661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3A67-CD16-8F44-9DDB-A60DE88B61EC}" type="datetimeFigureOut">
              <a:rPr lang="es-ES" smtClean="0"/>
              <a:t>24/04/2023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40AF-B690-C243-997D-5FF85FA077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50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3A67-CD16-8F44-9DDB-A60DE88B61EC}" type="datetimeFigureOut">
              <a:rPr lang="es-ES" smtClean="0"/>
              <a:t>24/04/2023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40AF-B690-C243-997D-5FF85FA077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1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_tradnl" dirty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3A67-CD16-8F44-9DDB-A60DE88B61EC}" type="datetimeFigureOut">
              <a:rPr lang="es-ES" smtClean="0"/>
              <a:t>24/04/2023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40AF-B690-C243-997D-5FF85FA077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108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83A67-CD16-8F44-9DDB-A60DE88B61EC}" type="datetimeFigureOut">
              <a:rPr lang="es-ES" smtClean="0"/>
              <a:t>24/04/2023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140AF-B690-C243-997D-5FF85FA077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117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" Target="slide9.xml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.pn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imagen 5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030448755"/>
              </p:ext>
            </p:extLst>
          </p:nvPr>
        </p:nvGraphicFramePr>
        <p:xfrm>
          <a:off x="101601" y="685800"/>
          <a:ext cx="8990884" cy="4687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9092485" y="457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grpSp>
        <p:nvGrpSpPr>
          <p:cNvPr id="12" name="Agrupar 11"/>
          <p:cNvGrpSpPr/>
          <p:nvPr/>
        </p:nvGrpSpPr>
        <p:grpSpPr>
          <a:xfrm>
            <a:off x="3502608" y="3433658"/>
            <a:ext cx="2281527" cy="636415"/>
            <a:chOff x="3415864" y="3310174"/>
            <a:chExt cx="2281527" cy="636415"/>
          </a:xfrm>
        </p:grpSpPr>
        <p:sp>
          <p:nvSpPr>
            <p:cNvPr id="13" name="Rectángulo 12"/>
            <p:cNvSpPr/>
            <p:nvPr/>
          </p:nvSpPr>
          <p:spPr>
            <a:xfrm>
              <a:off x="3428743" y="3310174"/>
              <a:ext cx="2268648" cy="59777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415864" y="3348811"/>
              <a:ext cx="2268648" cy="5977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b="1" kern="12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Roles y características</a:t>
              </a:r>
            </a:p>
          </p:txBody>
        </p:sp>
      </p:grpSp>
      <p:sp>
        <p:nvSpPr>
          <p:cNvPr id="11" name="Marcador de texto 2"/>
          <p:cNvSpPr txBox="1">
            <a:spLocks/>
          </p:cNvSpPr>
          <p:nvPr/>
        </p:nvSpPr>
        <p:spPr>
          <a:xfrm>
            <a:off x="457200" y="5043260"/>
            <a:ext cx="8113103" cy="11251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200" b="1" dirty="0">
                <a:solidFill>
                  <a:srgbClr val="00BFCE"/>
                </a:solidFill>
                <a:latin typeface="Heiti TC Light" charset="-120"/>
                <a:ea typeface="Heiti TC Light" charset="-120"/>
                <a:cs typeface="Heiti TC Light" charset="-120"/>
              </a:rPr>
              <a:t>Nuestras sociedades convierten Las diferencias en </a:t>
            </a:r>
            <a:r>
              <a:rPr lang="es-ES_tradnl" sz="3600" b="1" dirty="0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desigualdades</a:t>
            </a:r>
            <a:endParaRPr lang="es-ES_tradnl" sz="3200" b="1" dirty="0">
              <a:solidFill>
                <a:srgbClr val="00BFCE"/>
              </a:solidFill>
              <a:latin typeface="Bauhaus 93" charset="0"/>
              <a:ea typeface="Bauhaus 93" charset="0"/>
              <a:cs typeface="Bauhaus 93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39556" r="58750" b="15777"/>
          <a:stretch/>
        </p:blipFill>
        <p:spPr>
          <a:xfrm>
            <a:off x="8570303" y="6250704"/>
            <a:ext cx="441538" cy="5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24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47C9D1F-9BD2-4EC5-B24C-670948254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250"/>
            <a:ext cx="9061680" cy="674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1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A57BD65-11FA-4326-9DBA-0C609B011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6" b="2754"/>
          <a:stretch/>
        </p:blipFill>
        <p:spPr>
          <a:xfrm>
            <a:off x="0" y="849363"/>
            <a:ext cx="9030984" cy="501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22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E7F4C94-021F-4520-AABB-4DD1F0823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28"/>
            <a:ext cx="9257851" cy="684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19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A8C60D3-1793-4F0E-9D75-9B264734CD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90" b="1747"/>
          <a:stretch/>
        </p:blipFill>
        <p:spPr>
          <a:xfrm>
            <a:off x="0" y="871287"/>
            <a:ext cx="9144000" cy="525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70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2"/>
          <p:cNvSpPr txBox="1">
            <a:spLocks/>
          </p:cNvSpPr>
          <p:nvPr/>
        </p:nvSpPr>
        <p:spPr>
          <a:xfrm>
            <a:off x="755650" y="5511800"/>
            <a:ext cx="7385050" cy="8611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4000" b="1" dirty="0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Aplicar el enfoque de género es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39556" r="58750" b="15777"/>
          <a:stretch/>
        </p:blipFill>
        <p:spPr>
          <a:xfrm>
            <a:off x="8583003" y="6268800"/>
            <a:ext cx="441538" cy="513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55650" y="939801"/>
            <a:ext cx="3943350" cy="405553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spcAft>
                <a:spcPts val="2400"/>
              </a:spcAft>
            </a:pPr>
            <a:r>
              <a:rPr lang="es-ES_tradnl" sz="2000" b="1" dirty="0"/>
              <a:t>Es reconocer las desigualdades  que existen entre hombres y mujeres y sus efectos. </a:t>
            </a:r>
          </a:p>
          <a:p>
            <a:pPr algn="just">
              <a:lnSpc>
                <a:spcPct val="100000"/>
              </a:lnSpc>
              <a:spcAft>
                <a:spcPts val="2400"/>
              </a:spcAft>
            </a:pPr>
            <a:r>
              <a:rPr lang="es-ES_tradnl" sz="2000" b="1" dirty="0"/>
              <a:t>También afectan a las personas gais, lesbianas, bisexuales, intersexuales, transexuales y </a:t>
            </a:r>
            <a:r>
              <a:rPr lang="es-ES_tradnl" sz="2000" b="1" dirty="0" err="1"/>
              <a:t>transgénero</a:t>
            </a:r>
            <a:endParaRPr lang="es-ES_tradnl" sz="2000" b="1" dirty="0"/>
          </a:p>
          <a:p>
            <a:pPr algn="just">
              <a:lnSpc>
                <a:spcPct val="100000"/>
              </a:lnSpc>
              <a:spcAft>
                <a:spcPts val="2400"/>
              </a:spcAft>
            </a:pPr>
            <a:r>
              <a:rPr lang="es-ES_tradnl" sz="2000" b="1" dirty="0"/>
              <a:t>Propone garantizar para todas y todos iguales derechos y oportunidades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50" y="2019300"/>
            <a:ext cx="4235450" cy="282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50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39556" r="58750" b="15777"/>
          <a:stretch/>
        </p:blipFill>
        <p:spPr>
          <a:xfrm>
            <a:off x="8570303" y="6250704"/>
            <a:ext cx="441538" cy="513000"/>
          </a:xfrm>
          <a:prstGeom prst="rect">
            <a:avLst/>
          </a:prstGeom>
        </p:spPr>
      </p:pic>
      <p:sp>
        <p:nvSpPr>
          <p:cNvPr id="4" name="Marcador de texto 2"/>
          <p:cNvSpPr txBox="1">
            <a:spLocks/>
          </p:cNvSpPr>
          <p:nvPr/>
        </p:nvSpPr>
        <p:spPr>
          <a:xfrm>
            <a:off x="558800" y="5097503"/>
            <a:ext cx="7505700" cy="11532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600" b="1" dirty="0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Enfoque de igualdad de niñas</a:t>
            </a:r>
            <a:r>
              <a:rPr lang="es-ES_tradnl" sz="3600" b="1" dirty="0">
                <a:solidFill>
                  <a:srgbClr val="00BFCE"/>
                </a:solidFill>
                <a:ea typeface="Bauhaus 93" charset="0"/>
                <a:cs typeface="Bauhaus 93" charset="0"/>
              </a:rPr>
              <a:t>,</a:t>
            </a:r>
            <a:r>
              <a:rPr lang="es-ES_tradnl" sz="3600" b="1" dirty="0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 niños y adolescentes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59" y="998272"/>
            <a:ext cx="5913041" cy="39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48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39556" r="58750" b="15777"/>
          <a:stretch/>
        </p:blipFill>
        <p:spPr>
          <a:xfrm>
            <a:off x="8570303" y="6250704"/>
            <a:ext cx="441538" cy="513000"/>
          </a:xfrm>
          <a:prstGeom prst="rect">
            <a:avLst/>
          </a:prstGeom>
        </p:spPr>
      </p:pic>
      <p:sp>
        <p:nvSpPr>
          <p:cNvPr id="4" name="Marcador de texto 2"/>
          <p:cNvSpPr txBox="1">
            <a:spLocks/>
          </p:cNvSpPr>
          <p:nvPr/>
        </p:nvSpPr>
        <p:spPr>
          <a:xfrm>
            <a:off x="833186" y="5234801"/>
            <a:ext cx="7345614" cy="11532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600" b="1" dirty="0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La niñez y la adolescencia</a:t>
            </a:r>
            <a:r>
              <a:rPr lang="es-ES_tradnl" sz="3600" b="1" dirty="0">
                <a:solidFill>
                  <a:srgbClr val="00BFCE"/>
                </a:solidFill>
                <a:latin typeface="Heiti TC Light" charset="-120"/>
                <a:ea typeface="Heiti TC Light" charset="-120"/>
                <a:cs typeface="Heiti TC Light" charset="-120"/>
              </a:rPr>
              <a:t>,</a:t>
            </a:r>
            <a:r>
              <a:rPr lang="es-ES_tradnl" sz="3600" b="1" dirty="0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 sólo desde la óptica del adulto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735918935"/>
              </p:ext>
            </p:extLst>
          </p:nvPr>
        </p:nvGraphicFramePr>
        <p:xfrm>
          <a:off x="1704471" y="355600"/>
          <a:ext cx="7439529" cy="5097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1806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39556" r="58750" b="15777"/>
          <a:stretch/>
        </p:blipFill>
        <p:spPr>
          <a:xfrm>
            <a:off x="8583003" y="6268800"/>
            <a:ext cx="441538" cy="513000"/>
          </a:xfrm>
          <a:prstGeom prst="rect">
            <a:avLst/>
          </a:prstGeom>
        </p:spPr>
      </p:pic>
      <p:sp>
        <p:nvSpPr>
          <p:cNvPr id="8" name="Marcador de texto 3"/>
          <p:cNvSpPr txBox="1">
            <a:spLocks/>
          </p:cNvSpPr>
          <p:nvPr/>
        </p:nvSpPr>
        <p:spPr>
          <a:xfrm>
            <a:off x="499531" y="4977043"/>
            <a:ext cx="8083471" cy="114435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600" dirty="0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Reconoce que NNA son sujetos de derecho y de </a:t>
            </a:r>
            <a:r>
              <a:rPr lang="es-ES_tradnl" sz="4000" b="1" dirty="0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especial protección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25" y="1638300"/>
            <a:ext cx="4367941" cy="290723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1" y="906261"/>
            <a:ext cx="3505200" cy="262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36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1158690"/>
            <a:ext cx="5118100" cy="3836643"/>
          </a:xfrm>
          <a:prstGeom prst="rect">
            <a:avLst/>
          </a:prstGeom>
        </p:spPr>
      </p:pic>
      <p:sp>
        <p:nvSpPr>
          <p:cNvPr id="4" name="Marcador de texto 2"/>
          <p:cNvSpPr txBox="1">
            <a:spLocks/>
          </p:cNvSpPr>
          <p:nvPr/>
        </p:nvSpPr>
        <p:spPr>
          <a:xfrm>
            <a:off x="926466" y="5359369"/>
            <a:ext cx="7519034" cy="11532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4000" b="1" dirty="0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Interés superior de niñas y niños</a:t>
            </a:r>
            <a:endParaRPr lang="es-ES_tradnl" sz="7200" b="1" dirty="0">
              <a:solidFill>
                <a:srgbClr val="00BFCE"/>
              </a:solidFill>
              <a:latin typeface="Bauhaus 93" charset="0"/>
              <a:ea typeface="Bauhaus 93" charset="0"/>
              <a:cs typeface="Bauhaus 93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755650" y="977901"/>
            <a:ext cx="3270250" cy="401743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000" b="1" dirty="0"/>
              <a:t>Permitir que los derechos de la niñez prevalezcan sobre otros intereses, sobre todo si entran en conflicto con aquellos.</a:t>
            </a:r>
          </a:p>
          <a:p>
            <a:endParaRPr lang="es-ES_tradnl" sz="2000" b="1" dirty="0"/>
          </a:p>
          <a:p>
            <a:r>
              <a:rPr lang="es-ES_tradnl" sz="2000" b="1" dirty="0"/>
              <a:t>Indica que las sociedades y gobiernos deben de realizar el máximo esfuerzo posible para garantizar  un desarrollo integral y una vida digna</a:t>
            </a:r>
          </a:p>
        </p:txBody>
      </p:sp>
    </p:spTree>
    <p:extLst>
      <p:ext uri="{BB962C8B-B14F-4D97-AF65-F5344CB8AC3E}">
        <p14:creationId xmlns:p14="http://schemas.microsoft.com/office/powerpoint/2010/main" val="2135527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149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39556" r="58750" b="15777"/>
          <a:stretch/>
        </p:blipFill>
        <p:spPr>
          <a:xfrm>
            <a:off x="8583003" y="6268800"/>
            <a:ext cx="441538" cy="513000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963137811"/>
              </p:ext>
            </p:extLst>
          </p:nvPr>
        </p:nvGraphicFramePr>
        <p:xfrm>
          <a:off x="0" y="-165100"/>
          <a:ext cx="9232900" cy="702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Marcador de texto 2"/>
          <p:cNvSpPr txBox="1">
            <a:spLocks/>
          </p:cNvSpPr>
          <p:nvPr/>
        </p:nvSpPr>
        <p:spPr>
          <a:xfrm>
            <a:off x="496887" y="2670930"/>
            <a:ext cx="3389313" cy="11251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600" b="1" dirty="0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Desigualdades</a:t>
            </a:r>
          </a:p>
        </p:txBody>
      </p:sp>
    </p:spTree>
    <p:extLst>
      <p:ext uri="{BB962C8B-B14F-4D97-AF65-F5344CB8AC3E}">
        <p14:creationId xmlns:p14="http://schemas.microsoft.com/office/powerpoint/2010/main" val="1210004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5000"/>
                    </a14:imgEffect>
                    <a14:imgEffect>
                      <a14:brightnessContrast bright="4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528" b="77984"/>
          <a:stretch/>
        </p:blipFill>
        <p:spPr>
          <a:xfrm>
            <a:off x="3511817" y="3302001"/>
            <a:ext cx="1488120" cy="105409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39556" r="58750" b="15777"/>
          <a:stretch/>
        </p:blipFill>
        <p:spPr>
          <a:xfrm>
            <a:off x="8570303" y="6250704"/>
            <a:ext cx="441538" cy="513000"/>
          </a:xfrm>
          <a:prstGeom prst="rect">
            <a:avLst/>
          </a:prstGeom>
        </p:spPr>
      </p:pic>
      <p:sp>
        <p:nvSpPr>
          <p:cNvPr id="9" name="Marcador de texto 2"/>
          <p:cNvSpPr txBox="1">
            <a:spLocks/>
          </p:cNvSpPr>
          <p:nvPr/>
        </p:nvSpPr>
        <p:spPr>
          <a:xfrm>
            <a:off x="381000" y="2594730"/>
            <a:ext cx="4618937" cy="112514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4400" b="1" dirty="0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¿Cómo opera la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5000"/>
                    </a14:imgEffect>
                    <a14:imgEffect>
                      <a14:brightnessContrast bright="4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97" t="78597"/>
          <a:stretch/>
        </p:blipFill>
        <p:spPr>
          <a:xfrm>
            <a:off x="5098150" y="3342065"/>
            <a:ext cx="1504618" cy="103349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CuadroTexto 2"/>
          <p:cNvSpPr txBox="1"/>
          <p:nvPr/>
        </p:nvSpPr>
        <p:spPr>
          <a:xfrm>
            <a:off x="7073900" y="434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5" name="Marcador de texto 2"/>
          <p:cNvSpPr txBox="1">
            <a:spLocks/>
          </p:cNvSpPr>
          <p:nvPr/>
        </p:nvSpPr>
        <p:spPr>
          <a:xfrm>
            <a:off x="6602768" y="3644226"/>
            <a:ext cx="1543679" cy="11251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4800" b="1" dirty="0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dad?</a:t>
            </a:r>
          </a:p>
        </p:txBody>
      </p:sp>
    </p:spTree>
    <p:extLst>
      <p:ext uri="{BB962C8B-B14F-4D97-AF65-F5344CB8AC3E}">
        <p14:creationId xmlns:p14="http://schemas.microsoft.com/office/powerpoint/2010/main" val="1617428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03200" y="742949"/>
            <a:ext cx="3219796" cy="5291855"/>
          </a:xfrm>
        </p:spPr>
        <p:txBody>
          <a:bodyPr>
            <a:noAutofit/>
          </a:bodyPr>
          <a:lstStyle/>
          <a:p>
            <a:pPr marL="36000" algn="r">
              <a:spcBef>
                <a:spcPts val="600"/>
              </a:spcBef>
              <a:spcAft>
                <a:spcPts val="1800"/>
              </a:spcAft>
            </a:pPr>
            <a:r>
              <a:rPr lang="es-ES_tradnl" sz="1800" b="1" dirty="0">
                <a:latin typeface="Arial" charset="0"/>
                <a:ea typeface="Arial" charset="0"/>
                <a:cs typeface="Arial" charset="0"/>
              </a:rPr>
              <a:t>Los/as  Subordinados/as</a:t>
            </a:r>
          </a:p>
          <a:p>
            <a:pPr marL="36000" algn="r">
              <a:spcBef>
                <a:spcPts val="600"/>
              </a:spcBef>
              <a:spcAft>
                <a:spcPts val="1800"/>
              </a:spcAft>
            </a:pP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Son definidos como “carentes de” las cualidades Vs el “modelo” </a:t>
            </a:r>
          </a:p>
          <a:p>
            <a:pPr marL="36000" algn="r">
              <a:spcBef>
                <a:spcPts val="600"/>
              </a:spcBef>
              <a:spcAft>
                <a:spcPts val="1800"/>
              </a:spcAft>
            </a:pPr>
            <a:r>
              <a:rPr lang="es-ES_tradnl" sz="16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No se alienta su desarrollo, si su adaptación</a:t>
            </a:r>
          </a:p>
          <a:p>
            <a:pPr marL="36000" algn="r">
              <a:spcBef>
                <a:spcPts val="600"/>
              </a:spcBef>
              <a:spcAft>
                <a:spcPts val="1800"/>
              </a:spcAft>
            </a:pP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Su limitado radio de acción y la falta de conceptos alternativos les impide ejercitar sus capacidades</a:t>
            </a:r>
          </a:p>
          <a:p>
            <a:pPr marL="36000" algn="r">
              <a:spcBef>
                <a:spcPts val="600"/>
              </a:spcBef>
              <a:spcAft>
                <a:spcPts val="1800"/>
              </a:spcAft>
            </a:pPr>
            <a:r>
              <a:rPr lang="es-ES_tradnl" sz="1600" dirty="0">
                <a:solidFill>
                  <a:srgbClr val="9364CC"/>
                </a:solidFill>
                <a:latin typeface="Arial" charset="0"/>
                <a:ea typeface="Arial" charset="0"/>
                <a:cs typeface="Arial" charset="0"/>
              </a:rPr>
              <a:t>Interiorizan: </a:t>
            </a: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llegan a creer en su propia inferioridad </a:t>
            </a:r>
          </a:p>
          <a:p>
            <a:pPr marL="36000" algn="r">
              <a:spcBef>
                <a:spcPts val="600"/>
              </a:spcBef>
              <a:spcAft>
                <a:spcPts val="1800"/>
              </a:spcAft>
            </a:pPr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Se les dificulta admitir sus puntos fuertes y manifestar sus propias percepciones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39556" r="58750" b="15777"/>
          <a:stretch/>
        </p:blipFill>
        <p:spPr>
          <a:xfrm>
            <a:off x="8570303" y="6250704"/>
            <a:ext cx="441538" cy="513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5000"/>
                    </a14:imgEffect>
                    <a14:imgEffect>
                      <a14:brightnessContrast bright="4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41" b="59423"/>
          <a:stretch/>
        </p:blipFill>
        <p:spPr>
          <a:xfrm>
            <a:off x="3441011" y="654049"/>
            <a:ext cx="1434293" cy="19177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5000"/>
                    </a14:imgEffect>
                    <a14:imgEffect>
                      <a14:brightnessContrast bright="4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4" t="45604"/>
          <a:stretch/>
        </p:blipFill>
        <p:spPr>
          <a:xfrm>
            <a:off x="4931526" y="3276600"/>
            <a:ext cx="1390878" cy="254940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Marcador de texto 3"/>
          <p:cNvSpPr txBox="1">
            <a:spLocks/>
          </p:cNvSpPr>
          <p:nvPr/>
        </p:nvSpPr>
        <p:spPr>
          <a:xfrm>
            <a:off x="6340419" y="2527301"/>
            <a:ext cx="2438400" cy="32098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s-ES_tradnl" sz="1900" b="1" dirty="0">
                <a:latin typeface="Arial" charset="0"/>
                <a:ea typeface="Arial" charset="0"/>
                <a:cs typeface="Arial" charset="0"/>
              </a:rPr>
              <a:t>Los dominadores</a:t>
            </a:r>
          </a:p>
          <a:p>
            <a:pPr>
              <a:spcAft>
                <a:spcPts val="1800"/>
              </a:spcAft>
            </a:pPr>
            <a:r>
              <a:rPr lang="es-ES_tradnl" sz="2100" dirty="0">
                <a:latin typeface="Arial" charset="0"/>
                <a:ea typeface="Arial" charset="0"/>
                <a:cs typeface="Arial" charset="0"/>
              </a:rPr>
              <a:t>Tienen </a:t>
            </a:r>
            <a:r>
              <a:rPr lang="es-ES_tradnl" sz="21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alta influencia en la determinación de los conceptos que guían a la sociedad</a:t>
            </a:r>
            <a:r>
              <a:rPr lang="es-ES_tradnl" sz="2100" dirty="0">
                <a:latin typeface="Arial" charset="0"/>
                <a:ea typeface="Arial" charset="0"/>
                <a:cs typeface="Arial" charset="0"/>
              </a:rPr>
              <a:t>/el modelo de relaciones </a:t>
            </a:r>
          </a:p>
          <a:p>
            <a:pPr>
              <a:spcAft>
                <a:spcPts val="1800"/>
              </a:spcAft>
            </a:pPr>
            <a:r>
              <a:rPr lang="es-ES_tradnl" sz="2100" dirty="0">
                <a:latin typeface="Arial" charset="0"/>
                <a:ea typeface="Arial" charset="0"/>
                <a:cs typeface="Arial" charset="0"/>
              </a:rPr>
              <a:t>Tienen acceso a privilegios, status y poder</a:t>
            </a:r>
            <a:r>
              <a:rPr lang="mr-IN" sz="2100" dirty="0">
                <a:latin typeface="Arial" charset="0"/>
                <a:ea typeface="Arial" charset="0"/>
                <a:cs typeface="Arial" charset="0"/>
              </a:rPr>
              <a:t>…</a:t>
            </a:r>
            <a:endParaRPr lang="es-ES" sz="2100" dirty="0"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1800"/>
              </a:spcAft>
            </a:pPr>
            <a:r>
              <a:rPr lang="es-ES" sz="21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No reconocen la desigualdad</a:t>
            </a:r>
            <a:r>
              <a:rPr lang="es-ES" sz="2100" dirty="0">
                <a:latin typeface="Arial" charset="0"/>
                <a:ea typeface="Arial" charset="0"/>
                <a:cs typeface="Arial" charset="0"/>
              </a:rPr>
              <a:t> y por tanto tampoco el conflicto</a:t>
            </a:r>
            <a:endParaRPr lang="es-ES_tradnl" sz="23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2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5000"/>
                    </a14:imgEffect>
                    <a14:imgEffect>
                      <a14:brightnessContrast bright="4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2882207" cy="4773108"/>
          </a:xfrm>
          <a:prstGeom prst="rect">
            <a:avLst/>
          </a:prstGeom>
          <a:effectLst/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39556" r="58750" b="15777"/>
          <a:stretch/>
        </p:blipFill>
        <p:spPr>
          <a:xfrm>
            <a:off x="8570303" y="6250704"/>
            <a:ext cx="441538" cy="513000"/>
          </a:xfrm>
          <a:prstGeom prst="rect">
            <a:avLst/>
          </a:prstGeom>
        </p:spPr>
      </p:pic>
      <p:sp>
        <p:nvSpPr>
          <p:cNvPr id="13" name="Marcador de texto 2"/>
          <p:cNvSpPr txBox="1">
            <a:spLocks/>
          </p:cNvSpPr>
          <p:nvPr/>
        </p:nvSpPr>
        <p:spPr>
          <a:xfrm>
            <a:off x="3095222" y="1498600"/>
            <a:ext cx="4994678" cy="328720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</a:pPr>
            <a:r>
              <a:rPr lang="es-ES_tradnl" sz="2000" b="1" dirty="0">
                <a:latin typeface="Arial" charset="0"/>
                <a:ea typeface="Arial" charset="0"/>
                <a:cs typeface="Arial" charset="0"/>
              </a:rPr>
              <a:t>Funciona como un sistema completo, presente en todas las relaciones humanas </a:t>
            </a:r>
            <a:r>
              <a:rPr lang="es-ES_tradnl" sz="2000" dirty="0">
                <a:latin typeface="Arial" charset="0"/>
                <a:ea typeface="Arial" charset="0"/>
                <a:cs typeface="Arial" charset="0"/>
              </a:rPr>
              <a:t>(educativas, familiares, sexuales, laborales, legales, políticas</a:t>
            </a:r>
            <a:r>
              <a:rPr lang="mr-IN" sz="2000" dirty="0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s-ES" sz="20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</a:pPr>
            <a:endParaRPr lang="es-ES_tradnl" sz="14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</a:pPr>
            <a:r>
              <a:rPr lang="es-ES_tradnl" sz="2000" dirty="0">
                <a:latin typeface="Arial" charset="0"/>
                <a:ea typeface="Arial" charset="0"/>
                <a:cs typeface="Arial" charset="0"/>
              </a:rPr>
              <a:t>Se naturaliza, al punto que </a:t>
            </a:r>
            <a:r>
              <a:rPr lang="es-ES_tradnl" sz="2000" b="1" dirty="0">
                <a:latin typeface="Arial" charset="0"/>
                <a:ea typeface="Arial" charset="0"/>
                <a:cs typeface="Arial" charset="0"/>
              </a:rPr>
              <a:t>se vuelve “normal” tratar despectiva o destructivamente.</a:t>
            </a:r>
          </a:p>
        </p:txBody>
      </p:sp>
      <p:sp>
        <p:nvSpPr>
          <p:cNvPr id="15" name="Marcador de texto 2"/>
          <p:cNvSpPr txBox="1">
            <a:spLocks/>
          </p:cNvSpPr>
          <p:nvPr/>
        </p:nvSpPr>
        <p:spPr>
          <a:xfrm>
            <a:off x="1167257" y="4926097"/>
            <a:ext cx="7403046" cy="80980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600" b="1" dirty="0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Dejamos de </a:t>
            </a:r>
            <a:r>
              <a:rPr lang="es-ES_tradnl" sz="3600" b="1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notarlo pero </a:t>
            </a:r>
            <a:r>
              <a:rPr lang="es-ES_tradnl" sz="3600" b="1" dirty="0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no por eso desaparece</a:t>
            </a:r>
          </a:p>
        </p:txBody>
      </p:sp>
    </p:spTree>
    <p:extLst>
      <p:ext uri="{BB962C8B-B14F-4D97-AF65-F5344CB8AC3E}">
        <p14:creationId xmlns:p14="http://schemas.microsoft.com/office/powerpoint/2010/main" val="1300164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39556" r="58750" b="15777"/>
          <a:stretch/>
        </p:blipFill>
        <p:spPr>
          <a:xfrm>
            <a:off x="8570303" y="6250704"/>
            <a:ext cx="441538" cy="513000"/>
          </a:xfrm>
          <a:prstGeom prst="rect">
            <a:avLst/>
          </a:prstGeom>
        </p:spPr>
      </p:pic>
      <p:sp>
        <p:nvSpPr>
          <p:cNvPr id="15" name="Marcador de texto 2"/>
          <p:cNvSpPr txBox="1">
            <a:spLocks/>
          </p:cNvSpPr>
          <p:nvPr/>
        </p:nvSpPr>
        <p:spPr>
          <a:xfrm>
            <a:off x="1167257" y="5697395"/>
            <a:ext cx="7403046" cy="80980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4000" b="1" dirty="0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Discriminación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391708"/>
            <a:ext cx="6985000" cy="504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49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39556" r="58750" b="15777"/>
          <a:stretch/>
        </p:blipFill>
        <p:spPr>
          <a:xfrm>
            <a:off x="8570303" y="6250704"/>
            <a:ext cx="441538" cy="513000"/>
          </a:xfrm>
          <a:prstGeom prst="rect">
            <a:avLst/>
          </a:prstGeom>
        </p:spPr>
      </p:pic>
      <p:sp>
        <p:nvSpPr>
          <p:cNvPr id="15" name="Marcador de texto 2"/>
          <p:cNvSpPr txBox="1">
            <a:spLocks/>
          </p:cNvSpPr>
          <p:nvPr/>
        </p:nvSpPr>
        <p:spPr>
          <a:xfrm>
            <a:off x="1167257" y="5697395"/>
            <a:ext cx="7403046" cy="80980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4000" b="1" dirty="0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Discriminación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0841233"/>
              </p:ext>
            </p:extLst>
          </p:nvPr>
        </p:nvGraphicFramePr>
        <p:xfrm>
          <a:off x="660400" y="500205"/>
          <a:ext cx="7569200" cy="4940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25827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39556" r="58750" b="15777"/>
          <a:stretch/>
        </p:blipFill>
        <p:spPr>
          <a:xfrm>
            <a:off x="8598006" y="6275149"/>
            <a:ext cx="441538" cy="513000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 rot="16200000">
            <a:off x="2514652" y="-1314788"/>
            <a:ext cx="4000497" cy="8658546"/>
            <a:chOff x="3176290" y="1331990"/>
            <a:chExt cx="2555841" cy="4199399"/>
          </a:xfrm>
        </p:grpSpPr>
        <p:sp>
          <p:nvSpPr>
            <p:cNvPr id="9" name="Forma 8"/>
            <p:cNvSpPr/>
            <p:nvPr/>
          </p:nvSpPr>
          <p:spPr>
            <a:xfrm>
              <a:off x="3176290" y="1331990"/>
              <a:ext cx="1858056" cy="1810894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00BFCE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orma libre 9"/>
            <p:cNvSpPr/>
            <p:nvPr/>
          </p:nvSpPr>
          <p:spPr>
            <a:xfrm rot="5400000">
              <a:off x="3760482" y="1756149"/>
              <a:ext cx="689673" cy="867387"/>
            </a:xfrm>
            <a:custGeom>
              <a:avLst/>
              <a:gdLst>
                <a:gd name="connsiteX0" fmla="*/ 0 w 1110943"/>
                <a:gd name="connsiteY0" fmla="*/ 0 h 555223"/>
                <a:gd name="connsiteX1" fmla="*/ 1110943 w 1110943"/>
                <a:gd name="connsiteY1" fmla="*/ 0 h 555223"/>
                <a:gd name="connsiteX2" fmla="*/ 1110943 w 1110943"/>
                <a:gd name="connsiteY2" fmla="*/ 555223 h 555223"/>
                <a:gd name="connsiteX3" fmla="*/ 0 w 1110943"/>
                <a:gd name="connsiteY3" fmla="*/ 555223 h 555223"/>
                <a:gd name="connsiteX4" fmla="*/ 0 w 1110943"/>
                <a:gd name="connsiteY4" fmla="*/ 0 h 55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943" h="555223">
                  <a:moveTo>
                    <a:pt x="0" y="0"/>
                  </a:moveTo>
                  <a:lnTo>
                    <a:pt x="1110943" y="0"/>
                  </a:lnTo>
                  <a:lnTo>
                    <a:pt x="1110943" y="555223"/>
                  </a:lnTo>
                  <a:lnTo>
                    <a:pt x="0" y="55522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lvl="0" algn="ctr"/>
              <a:r>
                <a:rPr lang="es-ES_tradnl" b="1" spc="-5" dirty="0">
                  <a:solidFill>
                    <a:schemeClr val="tx1"/>
                  </a:solidFill>
                  <a:cs typeface="Calibri"/>
                </a:rPr>
                <a:t>Es </a:t>
              </a:r>
              <a:r>
                <a:rPr lang="es-ES_tradnl" b="1" spc="-10" dirty="0">
                  <a:solidFill>
                    <a:schemeClr val="tx1"/>
                  </a:solidFill>
                  <a:cs typeface="Calibri"/>
                </a:rPr>
                <a:t>toda  </a:t>
              </a:r>
              <a:r>
                <a:rPr lang="es-ES_tradnl" b="1" spc="-5" dirty="0">
                  <a:solidFill>
                    <a:schemeClr val="tx1"/>
                  </a:solidFill>
                  <a:cs typeface="Calibri"/>
                </a:rPr>
                <a:t>distinción,  </a:t>
              </a:r>
              <a:r>
                <a:rPr lang="es-ES_tradnl" b="1" spc="-15" dirty="0">
                  <a:solidFill>
                    <a:schemeClr val="tx1"/>
                  </a:solidFill>
                  <a:cs typeface="Calibri"/>
                </a:rPr>
                <a:t>exclusión,  </a:t>
              </a:r>
              <a:r>
                <a:rPr lang="es-ES_tradnl" b="1" spc="-10" dirty="0">
                  <a:solidFill>
                    <a:schemeClr val="tx1"/>
                  </a:solidFill>
                  <a:cs typeface="Calibri"/>
                </a:rPr>
                <a:t>restricción</a:t>
              </a:r>
              <a:r>
                <a:rPr lang="es-ES_tradnl" b="1" spc="-75" dirty="0">
                  <a:solidFill>
                    <a:schemeClr val="tx1"/>
                  </a:solidFill>
                  <a:cs typeface="Calibri"/>
                </a:rPr>
                <a:t> </a:t>
              </a:r>
              <a:r>
                <a:rPr lang="es-ES_tradnl" b="1" dirty="0">
                  <a:solidFill>
                    <a:schemeClr val="tx1"/>
                  </a:solidFill>
                  <a:cs typeface="Calibri"/>
                </a:rPr>
                <a:t>o  </a:t>
              </a:r>
              <a:r>
                <a:rPr lang="es-ES_tradnl" b="1" spc="-15" dirty="0">
                  <a:solidFill>
                    <a:schemeClr val="tx1"/>
                  </a:solidFill>
                  <a:cs typeface="Calibri"/>
                </a:rPr>
                <a:t>preferencia</a:t>
              </a:r>
              <a:endParaRPr lang="es-ES_tradnl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Flecha circular 10"/>
            <p:cNvSpPr/>
            <p:nvPr/>
          </p:nvSpPr>
          <p:spPr>
            <a:xfrm>
              <a:off x="3729334" y="2382443"/>
              <a:ext cx="2002797" cy="1733644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00BFCE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orma libre 11"/>
            <p:cNvSpPr/>
            <p:nvPr/>
          </p:nvSpPr>
          <p:spPr>
            <a:xfrm rot="5400000">
              <a:off x="4258990" y="2809250"/>
              <a:ext cx="896353" cy="919718"/>
            </a:xfrm>
            <a:custGeom>
              <a:avLst/>
              <a:gdLst>
                <a:gd name="connsiteX0" fmla="*/ 0 w 1110943"/>
                <a:gd name="connsiteY0" fmla="*/ 0 h 555223"/>
                <a:gd name="connsiteX1" fmla="*/ 1110943 w 1110943"/>
                <a:gd name="connsiteY1" fmla="*/ 0 h 555223"/>
                <a:gd name="connsiteX2" fmla="*/ 1110943 w 1110943"/>
                <a:gd name="connsiteY2" fmla="*/ 555223 h 555223"/>
                <a:gd name="connsiteX3" fmla="*/ 0 w 1110943"/>
                <a:gd name="connsiteY3" fmla="*/ 555223 h 555223"/>
                <a:gd name="connsiteX4" fmla="*/ 0 w 1110943"/>
                <a:gd name="connsiteY4" fmla="*/ 0 h 55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943" h="555223">
                  <a:moveTo>
                    <a:pt x="0" y="0"/>
                  </a:moveTo>
                  <a:lnTo>
                    <a:pt x="1110943" y="0"/>
                  </a:lnTo>
                  <a:lnTo>
                    <a:pt x="1110943" y="555223"/>
                  </a:lnTo>
                  <a:lnTo>
                    <a:pt x="0" y="55522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lvl="0" algn="ctr"/>
              <a:r>
                <a:rPr lang="es-ES_tradnl" sz="1600" b="1" dirty="0">
                  <a:solidFill>
                    <a:schemeClr val="tx1"/>
                  </a:solidFill>
                  <a:cs typeface="Calibri"/>
                </a:rPr>
                <a:t>Basada en  cualquier  </a:t>
              </a:r>
              <a:r>
                <a:rPr lang="es-ES_tradnl" sz="1600" b="1" spc="-20" dirty="0">
                  <a:solidFill>
                    <a:schemeClr val="tx1"/>
                  </a:solidFill>
                  <a:cs typeface="Calibri"/>
                </a:rPr>
                <a:t>c</a:t>
              </a:r>
              <a:r>
                <a:rPr lang="es-ES_tradnl" sz="1600" b="1" dirty="0">
                  <a:solidFill>
                    <a:schemeClr val="tx1"/>
                  </a:solidFill>
                  <a:cs typeface="Calibri"/>
                </a:rPr>
                <a:t>a</a:t>
              </a:r>
              <a:r>
                <a:rPr lang="es-ES_tradnl" sz="1600" b="1" spc="-45" dirty="0">
                  <a:solidFill>
                    <a:schemeClr val="tx1"/>
                  </a:solidFill>
                  <a:cs typeface="Calibri"/>
                </a:rPr>
                <a:t>r</a:t>
              </a:r>
              <a:r>
                <a:rPr lang="es-ES_tradnl" sz="1600" b="1" dirty="0">
                  <a:solidFill>
                    <a:schemeClr val="tx1"/>
                  </a:solidFill>
                  <a:cs typeface="Calibri"/>
                </a:rPr>
                <a:t>ac</a:t>
              </a:r>
              <a:r>
                <a:rPr lang="es-ES_tradnl" sz="1600" b="1" spc="-20" dirty="0">
                  <a:solidFill>
                    <a:schemeClr val="tx1"/>
                  </a:solidFill>
                  <a:cs typeface="Calibri"/>
                </a:rPr>
                <a:t>t</a:t>
              </a:r>
              <a:r>
                <a:rPr lang="es-ES_tradnl" sz="1600" b="1" dirty="0">
                  <a:solidFill>
                    <a:schemeClr val="tx1"/>
                  </a:solidFill>
                  <a:cs typeface="Calibri"/>
                </a:rPr>
                <a:t>e</a:t>
              </a:r>
              <a:r>
                <a:rPr lang="es-ES_tradnl" sz="1600" b="1" spc="5" dirty="0">
                  <a:solidFill>
                    <a:schemeClr val="tx1"/>
                  </a:solidFill>
                  <a:cs typeface="Calibri"/>
                </a:rPr>
                <a:t>r</a:t>
              </a:r>
              <a:r>
                <a:rPr lang="es-ES_tradnl" sz="1600" b="1" dirty="0">
                  <a:solidFill>
                    <a:schemeClr val="tx1"/>
                  </a:solidFill>
                  <a:cs typeface="Calibri"/>
                </a:rPr>
                <a:t>í</a:t>
              </a:r>
              <a:r>
                <a:rPr lang="es-ES_tradnl" sz="1600" b="1" spc="-30" dirty="0">
                  <a:solidFill>
                    <a:schemeClr val="tx1"/>
                  </a:solidFill>
                  <a:cs typeface="Calibri"/>
                </a:rPr>
                <a:t>s</a:t>
              </a:r>
              <a:r>
                <a:rPr lang="es-ES_tradnl" sz="1600" b="1" dirty="0">
                  <a:solidFill>
                    <a:schemeClr val="tx1"/>
                  </a:solidFill>
                  <a:cs typeface="Calibri"/>
                </a:rPr>
                <a:t>ti</a:t>
              </a:r>
              <a:r>
                <a:rPr lang="es-ES_tradnl" sz="1600" b="1" spc="-20" dirty="0">
                  <a:solidFill>
                    <a:schemeClr val="tx1"/>
                  </a:solidFill>
                  <a:cs typeface="Calibri"/>
                </a:rPr>
                <a:t>c</a:t>
              </a:r>
              <a:r>
                <a:rPr lang="es-ES_tradnl" sz="1600" b="1" dirty="0">
                  <a:solidFill>
                    <a:schemeClr val="tx1"/>
                  </a:solidFill>
                  <a:cs typeface="Calibri"/>
                </a:rPr>
                <a:t>a</a:t>
              </a:r>
            </a:p>
            <a:p>
              <a:pPr lvl="0" algn="ctr"/>
              <a:r>
                <a:rPr lang="es-ES_tradnl" sz="1600" b="1" spc="-10" dirty="0">
                  <a:solidFill>
                    <a:schemeClr val="tx1"/>
                  </a:solidFill>
                  <a:cs typeface="Calibri"/>
                </a:rPr>
                <a:t>personal </a:t>
              </a:r>
              <a:r>
                <a:rPr lang="es-ES_tradnl" sz="1600" b="1" dirty="0">
                  <a:solidFill>
                    <a:schemeClr val="tx1"/>
                  </a:solidFill>
                  <a:cs typeface="Calibri"/>
                </a:rPr>
                <a:t>o  </a:t>
              </a:r>
              <a:r>
                <a:rPr lang="es-ES_tradnl" sz="1600" b="1" spc="-5" dirty="0">
                  <a:solidFill>
                    <a:schemeClr val="tx1"/>
                  </a:solidFill>
                  <a:cs typeface="Calibri"/>
                </a:rPr>
                <a:t>colectiva,  </a:t>
              </a:r>
              <a:r>
                <a:rPr lang="es-ES_tradnl" sz="1600" b="1" spc="-10" dirty="0">
                  <a:solidFill>
                    <a:schemeClr val="tx1"/>
                  </a:solidFill>
                  <a:cs typeface="Calibri"/>
                </a:rPr>
                <a:t>temporal </a:t>
              </a:r>
              <a:r>
                <a:rPr lang="es-ES_tradnl" sz="1600" b="1" dirty="0">
                  <a:solidFill>
                    <a:schemeClr val="tx1"/>
                  </a:solidFill>
                  <a:cs typeface="Calibri"/>
                </a:rPr>
                <a:t>o  </a:t>
              </a:r>
              <a:r>
                <a:rPr lang="es-ES_tradnl" sz="1600" b="1" spc="-5" dirty="0">
                  <a:solidFill>
                    <a:schemeClr val="tx1"/>
                  </a:solidFill>
                  <a:cs typeface="Calibri"/>
                </a:rPr>
                <a:t>perm</a:t>
              </a:r>
              <a:r>
                <a:rPr lang="es-ES_tradnl" sz="1600" b="1" dirty="0">
                  <a:solidFill>
                    <a:schemeClr val="tx1"/>
                  </a:solidFill>
                  <a:cs typeface="Calibri"/>
                </a:rPr>
                <a:t>ane</a:t>
              </a:r>
              <a:r>
                <a:rPr lang="es-ES_tradnl" sz="1600" b="1" spc="-20" dirty="0">
                  <a:solidFill>
                    <a:schemeClr val="tx1"/>
                  </a:solidFill>
                  <a:cs typeface="Calibri"/>
                </a:rPr>
                <a:t>n</a:t>
              </a:r>
              <a:r>
                <a:rPr lang="es-ES_tradnl" sz="1600" b="1" spc="-25" dirty="0">
                  <a:solidFill>
                    <a:schemeClr val="tx1"/>
                  </a:solidFill>
                  <a:cs typeface="Calibri"/>
                </a:rPr>
                <a:t>t</a:t>
              </a:r>
              <a:r>
                <a:rPr lang="es-ES_tradnl" sz="1600" b="1" dirty="0">
                  <a:solidFill>
                    <a:schemeClr val="tx1"/>
                  </a:solidFill>
                  <a:cs typeface="Calibri"/>
                </a:rPr>
                <a:t>e</a:t>
              </a:r>
              <a:endParaRPr lang="es-ES_tradnl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Forma 12"/>
            <p:cNvSpPr/>
            <p:nvPr/>
          </p:nvSpPr>
          <p:spPr>
            <a:xfrm>
              <a:off x="3176290" y="3703400"/>
              <a:ext cx="1990736" cy="1827989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00BFCE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S_tradnl" dirty="0"/>
            </a:p>
          </p:txBody>
        </p:sp>
        <p:sp>
          <p:nvSpPr>
            <p:cNvPr id="14" name="Forma libre 13"/>
            <p:cNvSpPr/>
            <p:nvPr/>
          </p:nvSpPr>
          <p:spPr>
            <a:xfrm rot="5400000">
              <a:off x="3909759" y="3989340"/>
              <a:ext cx="871615" cy="1377559"/>
            </a:xfrm>
            <a:custGeom>
              <a:avLst/>
              <a:gdLst>
                <a:gd name="connsiteX0" fmla="*/ 0 w 1110943"/>
                <a:gd name="connsiteY0" fmla="*/ 0 h 555223"/>
                <a:gd name="connsiteX1" fmla="*/ 1110943 w 1110943"/>
                <a:gd name="connsiteY1" fmla="*/ 0 h 555223"/>
                <a:gd name="connsiteX2" fmla="*/ 1110943 w 1110943"/>
                <a:gd name="connsiteY2" fmla="*/ 555223 h 555223"/>
                <a:gd name="connsiteX3" fmla="*/ 0 w 1110943"/>
                <a:gd name="connsiteY3" fmla="*/ 555223 h 555223"/>
                <a:gd name="connsiteX4" fmla="*/ 0 w 1110943"/>
                <a:gd name="connsiteY4" fmla="*/ 0 h 55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943" h="555223">
                  <a:moveTo>
                    <a:pt x="0" y="0"/>
                  </a:moveTo>
                  <a:lnTo>
                    <a:pt x="1110943" y="0"/>
                  </a:lnTo>
                  <a:lnTo>
                    <a:pt x="1110943" y="555223"/>
                  </a:lnTo>
                  <a:lnTo>
                    <a:pt x="0" y="55522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lvl="0"/>
              <a:r>
                <a:rPr lang="es-ES_tradnl" sz="1600" b="1" dirty="0">
                  <a:solidFill>
                    <a:schemeClr val="tx1"/>
                  </a:solidFill>
                  <a:cs typeface="Calibri"/>
                </a:rPr>
                <a:t>Que </a:t>
              </a:r>
              <a:r>
                <a:rPr lang="es-ES_tradnl" sz="1600" b="1" spc="-15" dirty="0">
                  <a:solidFill>
                    <a:schemeClr val="tx1"/>
                  </a:solidFill>
                  <a:cs typeface="Calibri"/>
                </a:rPr>
                <a:t>tenga </a:t>
              </a:r>
              <a:r>
                <a:rPr lang="es-ES_tradnl" sz="1600" b="1" spc="-5" dirty="0">
                  <a:solidFill>
                    <a:schemeClr val="tx1"/>
                  </a:solidFill>
                  <a:cs typeface="Calibri"/>
                </a:rPr>
                <a:t>por</a:t>
              </a:r>
              <a:r>
                <a:rPr lang="es-ES_tradnl" sz="1600" b="1" spc="-65" dirty="0">
                  <a:solidFill>
                    <a:schemeClr val="tx1"/>
                  </a:solidFill>
                  <a:cs typeface="Calibri"/>
                </a:rPr>
                <a:t> </a:t>
              </a:r>
              <a:r>
                <a:rPr lang="es-ES_tradnl" sz="1600" b="1" spc="-5" dirty="0">
                  <a:solidFill>
                    <a:schemeClr val="tx1"/>
                  </a:solidFill>
                  <a:cs typeface="Calibri"/>
                </a:rPr>
                <a:t>objeto</a:t>
              </a:r>
              <a:endParaRPr lang="es-ES_tradnl" sz="1600" b="1" dirty="0">
                <a:solidFill>
                  <a:schemeClr val="tx1"/>
                </a:solidFill>
                <a:cs typeface="Calibri"/>
              </a:endParaRPr>
            </a:p>
            <a:p>
              <a:pPr lvl="0" algn="ctr"/>
              <a:r>
                <a:rPr lang="es-ES_tradnl" sz="1600" b="1" dirty="0">
                  <a:solidFill>
                    <a:schemeClr val="tx1"/>
                  </a:solidFill>
                  <a:cs typeface="Calibri"/>
                </a:rPr>
                <a:t>o </a:t>
              </a:r>
              <a:r>
                <a:rPr lang="es-ES_tradnl" sz="1600" b="1" spc="-5" dirty="0">
                  <a:solidFill>
                    <a:schemeClr val="tx1"/>
                  </a:solidFill>
                  <a:cs typeface="Calibri"/>
                </a:rPr>
                <a:t>resultado </a:t>
              </a:r>
              <a:r>
                <a:rPr lang="es-ES_tradnl" sz="1600" spc="-10" dirty="0">
                  <a:solidFill>
                    <a:schemeClr val="tx1"/>
                  </a:solidFill>
                  <a:cs typeface="Calibri"/>
                </a:rPr>
                <a:t>(con </a:t>
              </a:r>
              <a:r>
                <a:rPr lang="es-ES_tradnl" sz="1600" spc="-5" dirty="0">
                  <a:solidFill>
                    <a:schemeClr val="tx1"/>
                  </a:solidFill>
                  <a:cs typeface="Calibri"/>
                </a:rPr>
                <a:t>o </a:t>
              </a:r>
              <a:r>
                <a:rPr lang="es-ES_tradnl" sz="1600" spc="-10" dirty="0">
                  <a:solidFill>
                    <a:schemeClr val="tx1"/>
                  </a:solidFill>
                  <a:cs typeface="Calibri"/>
                </a:rPr>
                <a:t>sin  </a:t>
              </a:r>
              <a:r>
                <a:rPr lang="es-ES_tradnl" sz="1600" spc="-5" dirty="0">
                  <a:solidFill>
                    <a:schemeClr val="tx1"/>
                  </a:solidFill>
                  <a:cs typeface="Calibri"/>
                </a:rPr>
                <a:t>intención) </a:t>
              </a:r>
              <a:r>
                <a:rPr lang="es-ES_tradnl" sz="1600" b="1" dirty="0">
                  <a:solidFill>
                    <a:schemeClr val="tx1"/>
                  </a:solidFill>
                  <a:cs typeface="Calibri"/>
                </a:rPr>
                <a:t>anular y  </a:t>
              </a:r>
              <a:r>
                <a:rPr lang="es-ES_tradnl" sz="1600" b="1" spc="-5" dirty="0">
                  <a:solidFill>
                    <a:schemeClr val="tx1"/>
                  </a:solidFill>
                  <a:cs typeface="Calibri"/>
                </a:rPr>
                <a:t>menoscabar </a:t>
              </a:r>
              <a:r>
                <a:rPr lang="es-ES_tradnl" sz="1600" b="1" dirty="0">
                  <a:solidFill>
                    <a:schemeClr val="tx1"/>
                  </a:solidFill>
                  <a:cs typeface="Calibri"/>
                </a:rPr>
                <a:t>el  </a:t>
              </a:r>
              <a:r>
                <a:rPr lang="es-ES_tradnl" sz="1600" b="1" spc="-10" dirty="0">
                  <a:solidFill>
                    <a:schemeClr val="tx1"/>
                  </a:solidFill>
                  <a:cs typeface="Calibri"/>
                </a:rPr>
                <a:t>reconocimiento, </a:t>
              </a:r>
              <a:r>
                <a:rPr lang="es-ES_tradnl" sz="1600" b="1" spc="-5" dirty="0">
                  <a:solidFill>
                    <a:schemeClr val="tx1"/>
                  </a:solidFill>
                  <a:cs typeface="Calibri"/>
                </a:rPr>
                <a:t>goce </a:t>
              </a:r>
              <a:r>
                <a:rPr lang="es-ES_tradnl" sz="1600" b="1" dirty="0">
                  <a:solidFill>
                    <a:schemeClr val="tx1"/>
                  </a:solidFill>
                  <a:cs typeface="Calibri"/>
                </a:rPr>
                <a:t>y  </a:t>
              </a:r>
              <a:r>
                <a:rPr lang="es-ES_tradnl" sz="1600" b="1" spc="-5" dirty="0">
                  <a:solidFill>
                    <a:schemeClr val="tx1"/>
                  </a:solidFill>
                  <a:cs typeface="Calibri"/>
                </a:rPr>
                <a:t>ejercicio </a:t>
              </a:r>
              <a:r>
                <a:rPr lang="es-ES_tradnl" sz="1600" b="1" dirty="0">
                  <a:solidFill>
                    <a:schemeClr val="tx1"/>
                  </a:solidFill>
                  <a:cs typeface="Calibri"/>
                </a:rPr>
                <a:t>de los</a:t>
              </a:r>
              <a:r>
                <a:rPr lang="es-ES_tradnl" sz="1600" b="1" spc="-105" dirty="0">
                  <a:solidFill>
                    <a:schemeClr val="tx1"/>
                  </a:solidFill>
                  <a:cs typeface="Calibri"/>
                </a:rPr>
                <a:t> </a:t>
              </a:r>
              <a:r>
                <a:rPr lang="es-ES_tradnl" sz="1600" b="1" spc="-5" dirty="0">
                  <a:solidFill>
                    <a:schemeClr val="tx1"/>
                  </a:solidFill>
                  <a:cs typeface="Calibri"/>
                </a:rPr>
                <a:t>derecho</a:t>
              </a:r>
              <a:endParaRPr lang="es-ES_tradnl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Marcador de texto 2"/>
          <p:cNvSpPr txBox="1">
            <a:spLocks/>
          </p:cNvSpPr>
          <p:nvPr/>
        </p:nvSpPr>
        <p:spPr>
          <a:xfrm>
            <a:off x="550710" y="5911507"/>
            <a:ext cx="3628973" cy="876642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4000" b="1" dirty="0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Discriminación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825500" y="255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  <p:sp>
        <p:nvSpPr>
          <p:cNvPr id="25" name="Rectángulo 24"/>
          <p:cNvSpPr/>
          <p:nvPr/>
        </p:nvSpPr>
        <p:spPr>
          <a:xfrm>
            <a:off x="158809" y="1335302"/>
            <a:ext cx="2169165" cy="6176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376" tIns="41910" rIns="41910" bIns="41910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400" b="1" kern="1200" dirty="0">
                <a:solidFill>
                  <a:schemeClr val="tx1"/>
                </a:solidFill>
                <a:latin typeface="Heiti TC Light" charset="-120"/>
                <a:ea typeface="Heiti TC Light" charset="-120"/>
                <a:cs typeface="Heiti TC Light" charset="-120"/>
              </a:rPr>
              <a:t>ACTO/HECHO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2478579" y="498154"/>
            <a:ext cx="2996320" cy="6176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376" tIns="41910" rIns="41910" bIns="41910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400" b="1" dirty="0">
                <a:solidFill>
                  <a:schemeClr val="tx1"/>
                </a:solidFill>
                <a:latin typeface="Heiti TC Light" charset="-120"/>
                <a:ea typeface="Heiti TC Light" charset="-120"/>
                <a:cs typeface="Heiti TC Light" charset="-120"/>
              </a:rPr>
              <a:t>MOTIVO</a:t>
            </a:r>
            <a:r>
              <a:rPr lang="es-ES_tradnl" sz="1400" b="1" kern="1200" dirty="0">
                <a:solidFill>
                  <a:schemeClr val="tx1"/>
                </a:solidFill>
                <a:latin typeface="Heiti TC Light" charset="-120"/>
                <a:ea typeface="Heiti TC Light" charset="-120"/>
                <a:cs typeface="Heiti TC Light" charset="-120"/>
              </a:rPr>
              <a:t>/CATEGORÍA SOSPECHOSA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6100624" y="1348619"/>
            <a:ext cx="1911412" cy="6176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376" tIns="41910" rIns="41910" bIns="41910" numCol="1" spcCol="1270" anchor="ctr" anchorCtr="0">
            <a:noAutofit/>
          </a:bodyPr>
          <a:lstStyle/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400" b="1" kern="1200" dirty="0">
                <a:solidFill>
                  <a:schemeClr val="tx1"/>
                </a:solidFill>
                <a:latin typeface="Heiti TC Light" charset="-120"/>
                <a:ea typeface="Heiti TC Light" charset="-120"/>
                <a:cs typeface="Heiti TC Light" charset="-120"/>
              </a:rPr>
              <a:t>RESULTADO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769424" y="3407582"/>
            <a:ext cx="256060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 sz="1400" dirty="0">
                <a:latin typeface="MyriadPro" charset="0"/>
              </a:rPr>
              <a:t>Etnia </a:t>
            </a:r>
          </a:p>
          <a:p>
            <a:pPr>
              <a:buFont typeface="Arial" charset="0"/>
              <a:buChar char="•"/>
            </a:pPr>
            <a:r>
              <a:rPr lang="es-ES_tradnl" sz="1400" dirty="0">
                <a:latin typeface="MyriadPro" charset="0"/>
              </a:rPr>
              <a:t>Identidad de </a:t>
            </a:r>
            <a:r>
              <a:rPr lang="es-ES_tradnl" sz="1400" dirty="0" err="1">
                <a:latin typeface="MyriadPro" charset="0"/>
              </a:rPr>
              <a:t>género</a:t>
            </a:r>
            <a:r>
              <a:rPr lang="es-ES_tradnl" sz="1400" dirty="0">
                <a:latin typeface="MyriadPro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s-ES_tradnl" sz="1400" dirty="0">
                <a:latin typeface="MyriadPro" charset="0"/>
              </a:rPr>
              <a:t>Identidad sexual </a:t>
            </a:r>
          </a:p>
          <a:p>
            <a:pPr>
              <a:buFont typeface="Arial" charset="0"/>
              <a:buChar char="•"/>
            </a:pPr>
            <a:r>
              <a:rPr lang="es-ES_tradnl" sz="1400" dirty="0" err="1">
                <a:latin typeface="MyriadPro" charset="0"/>
              </a:rPr>
              <a:t>Religión</a:t>
            </a:r>
            <a:r>
              <a:rPr lang="es-ES_tradnl" sz="1400" dirty="0">
                <a:latin typeface="MyriadPro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s-ES_tradnl" sz="1400" dirty="0">
                <a:latin typeface="MyriadPro" charset="0"/>
              </a:rPr>
              <a:t>Edad </a:t>
            </a:r>
          </a:p>
          <a:p>
            <a:pPr>
              <a:buFont typeface="Arial" charset="0"/>
              <a:buChar char="•"/>
            </a:pPr>
            <a:r>
              <a:rPr lang="es-ES_tradnl" sz="1400" dirty="0">
                <a:latin typeface="MyriadPro" charset="0"/>
              </a:rPr>
              <a:t>Nacionalidad </a:t>
            </a:r>
          </a:p>
          <a:p>
            <a:pPr>
              <a:buFont typeface="Arial" charset="0"/>
              <a:buChar char="•"/>
            </a:pPr>
            <a:r>
              <a:rPr lang="es-ES_tradnl" sz="1400" dirty="0">
                <a:latin typeface="MyriadPro" charset="0"/>
              </a:rPr>
              <a:t>Opiniones </a:t>
            </a:r>
            <a:r>
              <a:rPr lang="es-ES_tradnl" sz="1400" dirty="0" err="1">
                <a:latin typeface="MyriadPro" charset="0"/>
              </a:rPr>
              <a:t>políticas</a:t>
            </a:r>
            <a:r>
              <a:rPr lang="es-ES_tradnl" sz="1400" dirty="0">
                <a:latin typeface="MyriadPro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s-ES_tradnl" sz="1400" dirty="0">
                <a:latin typeface="MyriadPro" charset="0"/>
              </a:rPr>
              <a:t>Idioma </a:t>
            </a:r>
          </a:p>
          <a:p>
            <a:pPr>
              <a:buFont typeface="Arial" charset="0"/>
              <a:buChar char="•"/>
            </a:pPr>
            <a:r>
              <a:rPr lang="es-ES_tradnl" sz="1400" dirty="0" err="1">
                <a:latin typeface="MyriadPro" charset="0"/>
              </a:rPr>
              <a:t>Orientación</a:t>
            </a:r>
            <a:r>
              <a:rPr lang="es-ES_tradnl" sz="1400" dirty="0">
                <a:latin typeface="MyriadPro" charset="0"/>
              </a:rPr>
              <a:t> sexual </a:t>
            </a:r>
          </a:p>
          <a:p>
            <a:pPr>
              <a:buFont typeface="Arial" charset="0"/>
              <a:buChar char="•"/>
            </a:pPr>
            <a:r>
              <a:rPr lang="es-ES_tradnl" sz="1400" dirty="0">
                <a:latin typeface="MyriadPro" charset="0"/>
              </a:rPr>
              <a:t>Discapacidad </a:t>
            </a:r>
          </a:p>
          <a:p>
            <a:pPr>
              <a:buFont typeface="Arial" charset="0"/>
              <a:buChar char="•"/>
            </a:pPr>
            <a:r>
              <a:rPr lang="es-ES_tradnl" sz="1400" dirty="0" err="1">
                <a:latin typeface="MyriadPro" charset="0"/>
              </a:rPr>
              <a:t>Condición</a:t>
            </a:r>
            <a:r>
              <a:rPr lang="es-ES_tradnl" sz="1400" dirty="0">
                <a:latin typeface="MyriadPro" charset="0"/>
              </a:rPr>
              <a:t> </a:t>
            </a:r>
            <a:r>
              <a:rPr lang="es-ES_tradnl" sz="1400" dirty="0" err="1">
                <a:latin typeface="MyriadPro" charset="0"/>
              </a:rPr>
              <a:t>económica</a:t>
            </a:r>
            <a:r>
              <a:rPr lang="es-ES_tradnl" sz="1400" dirty="0">
                <a:latin typeface="MyriadPro" charset="0"/>
              </a:rPr>
              <a:t> y social </a:t>
            </a:r>
            <a:endParaRPr lang="es-ES_tradnl" sz="1400" dirty="0">
              <a:effectLst/>
              <a:latin typeface="Myriad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474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39556" r="58750" b="15777"/>
          <a:stretch/>
        </p:blipFill>
        <p:spPr>
          <a:xfrm>
            <a:off x="8598006" y="6275149"/>
            <a:ext cx="441538" cy="513000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825500" y="255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177766619"/>
              </p:ext>
            </p:extLst>
          </p:nvPr>
        </p:nvGraphicFramePr>
        <p:xfrm>
          <a:off x="2082800" y="762000"/>
          <a:ext cx="7607300" cy="5627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Marcador de texto 2"/>
          <p:cNvSpPr txBox="1">
            <a:spLocks/>
          </p:cNvSpPr>
          <p:nvPr/>
        </p:nvSpPr>
        <p:spPr>
          <a:xfrm>
            <a:off x="409627" y="4716323"/>
            <a:ext cx="3641673" cy="1125140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4000" b="1">
                <a:solidFill>
                  <a:srgbClr val="00BFCE"/>
                </a:solidFill>
                <a:latin typeface="Bauhaus 93" charset="0"/>
                <a:ea typeface="Bauhaus 93" charset="0"/>
                <a:cs typeface="Bauhaus 93" charset="0"/>
              </a:rPr>
              <a:t>Discriminación </a:t>
            </a:r>
            <a:endParaRPr lang="es-ES_tradnl" sz="4000" b="1" dirty="0">
              <a:solidFill>
                <a:srgbClr val="00BFCE"/>
              </a:solidFill>
              <a:latin typeface="Bauhaus 93" charset="0"/>
              <a:ea typeface="Bauhaus 93" charset="0"/>
              <a:cs typeface="Bauhaus 9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026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ea Dignidad" id="{2B680816-0062-6A45-B3FA-8CF18C05E873}" vid="{E149FFD7-E558-924F-B39B-301283CA926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Idea Dignidad</Template>
  <TotalTime>3186</TotalTime>
  <Words>567</Words>
  <Application>Microsoft Office PowerPoint</Application>
  <PresentationFormat>Presentación en pantalla (4:3)</PresentationFormat>
  <Paragraphs>96</Paragraphs>
  <Slides>19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Bauhaus 93</vt:lpstr>
      <vt:lpstr>Calibri</vt:lpstr>
      <vt:lpstr>Calibri Light</vt:lpstr>
      <vt:lpstr>Heiti TC Light</vt:lpstr>
      <vt:lpstr>MyriadPro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User</cp:lastModifiedBy>
  <cp:revision>175</cp:revision>
  <dcterms:created xsi:type="dcterms:W3CDTF">2017-12-10T18:34:32Z</dcterms:created>
  <dcterms:modified xsi:type="dcterms:W3CDTF">2023-04-25T02:20:55Z</dcterms:modified>
</cp:coreProperties>
</file>