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623A91-9FAD-0E4C-A341-48F5134C07C1}" type="doc">
      <dgm:prSet loTypeId="urn:microsoft.com/office/officeart/2009/3/layout/RandomtoResult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BE88DB2E-8BDC-3B4A-9617-1B4752987522}">
      <dgm:prSet phldrT="[Texto]" custT="1"/>
      <dgm:spPr/>
      <dgm:t>
        <a:bodyPr/>
        <a:lstStyle/>
        <a:p>
          <a:r>
            <a:rPr lang="es-ES_tradnl" sz="1400" b="1" dirty="0" smtClean="0">
              <a:latin typeface="Heiti TC Light" charset="-120"/>
              <a:ea typeface="Heiti TC Light" charset="-120"/>
              <a:cs typeface="Heiti TC Light" charset="-120"/>
            </a:rPr>
            <a:t>características físicas, intereses, historia, experiencias, recuerdos...</a:t>
          </a:r>
          <a:endParaRPr lang="es-ES_tradnl" sz="1400" b="1" dirty="0">
            <a:latin typeface="Heiti TC Light" charset="-120"/>
            <a:ea typeface="Heiti TC Light" charset="-120"/>
            <a:cs typeface="Heiti TC Light" charset="-120"/>
          </a:endParaRPr>
        </a:p>
      </dgm:t>
    </dgm:pt>
    <dgm:pt modelId="{48DAADA6-0FC9-3046-99E8-557EC193D9EE}" type="parTrans" cxnId="{CDA22F91-3470-0A43-9BB6-68F22F59525E}">
      <dgm:prSet/>
      <dgm:spPr/>
      <dgm:t>
        <a:bodyPr/>
        <a:lstStyle/>
        <a:p>
          <a:endParaRPr lang="es-ES_tradnl"/>
        </a:p>
      </dgm:t>
    </dgm:pt>
    <dgm:pt modelId="{CEF1A76F-7A30-EC40-AA6C-CDD0F6B587F6}" type="sibTrans" cxnId="{CDA22F91-3470-0A43-9BB6-68F22F59525E}">
      <dgm:prSet/>
      <dgm:spPr/>
      <dgm:t>
        <a:bodyPr/>
        <a:lstStyle/>
        <a:p>
          <a:endParaRPr lang="es-ES_tradnl"/>
        </a:p>
      </dgm:t>
    </dgm:pt>
    <dgm:pt modelId="{F630C425-7C67-5844-B2EE-91C200A6587F}">
      <dgm:prSet phldrT="[Texto]" custT="1"/>
      <dgm:spPr/>
      <dgm:t>
        <a:bodyPr/>
        <a:lstStyle/>
        <a:p>
          <a:r>
            <a:rPr lang="es-ES_tradnl" sz="1400" b="1" dirty="0" smtClean="0">
              <a:latin typeface="Heiti TC Light" charset="-120"/>
              <a:ea typeface="Heiti TC Light" charset="-120"/>
              <a:cs typeface="Heiti TC Light" charset="-120"/>
            </a:rPr>
            <a:t>Origen nacional, etnia, condición económica</a:t>
          </a:r>
          <a:r>
            <a:rPr lang="mr-IN" sz="1400" b="1" dirty="0" smtClean="0">
              <a:latin typeface="Heiti TC Light" charset="-120"/>
              <a:ea typeface="Heiti TC Light" charset="-120"/>
              <a:cs typeface="Heiti TC Light" charset="-120"/>
            </a:rPr>
            <a:t>…</a:t>
          </a:r>
          <a:endParaRPr lang="es-ES_tradnl" sz="1400" b="1" dirty="0">
            <a:latin typeface="Heiti TC Light" charset="-120"/>
            <a:ea typeface="Heiti TC Light" charset="-120"/>
            <a:cs typeface="Heiti TC Light" charset="-120"/>
          </a:endParaRPr>
        </a:p>
      </dgm:t>
    </dgm:pt>
    <dgm:pt modelId="{929D349D-278F-BE4E-B8FC-16B059D3F5C5}" type="parTrans" cxnId="{4F09E2CB-CC47-1040-9A46-B090CF26526D}">
      <dgm:prSet/>
      <dgm:spPr/>
      <dgm:t>
        <a:bodyPr/>
        <a:lstStyle/>
        <a:p>
          <a:endParaRPr lang="es-ES_tradnl"/>
        </a:p>
      </dgm:t>
    </dgm:pt>
    <dgm:pt modelId="{81C4E10C-2B6A-6D4F-BA09-4BB70327075E}" type="sibTrans" cxnId="{4F09E2CB-CC47-1040-9A46-B090CF26526D}">
      <dgm:prSet/>
      <dgm:spPr/>
      <dgm:t>
        <a:bodyPr/>
        <a:lstStyle/>
        <a:p>
          <a:endParaRPr lang="es-ES_tradnl"/>
        </a:p>
      </dgm:t>
    </dgm:pt>
    <dgm:pt modelId="{46B04B2E-0E05-3F49-ABB0-DAAFE55C0941}">
      <dgm:prSet phldrT="[Texto]"/>
      <dgm:spPr>
        <a:solidFill>
          <a:srgbClr val="00BFCE"/>
        </a:solidFill>
      </dgm:spPr>
      <dgm:t>
        <a:bodyPr/>
        <a:lstStyle/>
        <a:p>
          <a:r>
            <a:rPr lang="es-ES_tradnl" b="1" dirty="0" smtClean="0">
              <a:latin typeface="Bauhaus 93" charset="0"/>
              <a:ea typeface="Bauhaus 93" charset="0"/>
              <a:cs typeface="Bauhaus 93" charset="0"/>
            </a:rPr>
            <a:t>IDENTIDAD</a:t>
          </a:r>
          <a:endParaRPr lang="es-ES_tradnl" b="1" dirty="0">
            <a:latin typeface="Bauhaus 93" charset="0"/>
            <a:ea typeface="Bauhaus 93" charset="0"/>
            <a:cs typeface="Bauhaus 93" charset="0"/>
          </a:endParaRPr>
        </a:p>
      </dgm:t>
    </dgm:pt>
    <dgm:pt modelId="{9487B4EB-4B77-0445-8922-3532985DDD64}" type="parTrans" cxnId="{24BF8C3D-B7FC-9840-B593-34EBCC9E359C}">
      <dgm:prSet/>
      <dgm:spPr/>
      <dgm:t>
        <a:bodyPr/>
        <a:lstStyle/>
        <a:p>
          <a:endParaRPr lang="es-ES_tradnl"/>
        </a:p>
      </dgm:t>
    </dgm:pt>
    <dgm:pt modelId="{B9E664C4-C5F4-1941-9ABF-6023D5679AFF}" type="sibTrans" cxnId="{24BF8C3D-B7FC-9840-B593-34EBCC9E359C}">
      <dgm:prSet/>
      <dgm:spPr/>
      <dgm:t>
        <a:bodyPr/>
        <a:lstStyle/>
        <a:p>
          <a:endParaRPr lang="es-ES_tradnl"/>
        </a:p>
      </dgm:t>
    </dgm:pt>
    <dgm:pt modelId="{4DB17097-64D0-3D42-AE53-80CA3A4A8C7B}">
      <dgm:prSet phldrT="[Texto]" phldr="1" custT="1"/>
      <dgm:spPr/>
      <dgm:t>
        <a:bodyPr/>
        <a:lstStyle/>
        <a:p>
          <a:endParaRPr lang="es-ES_tradnl" sz="900" dirty="0"/>
        </a:p>
      </dgm:t>
    </dgm:pt>
    <dgm:pt modelId="{5CC90117-5CB1-114B-9F9C-BA7FF2708CD1}" type="parTrans" cxnId="{79412B1A-AD50-964C-921F-4DB4CE060665}">
      <dgm:prSet/>
      <dgm:spPr/>
      <dgm:t>
        <a:bodyPr/>
        <a:lstStyle/>
        <a:p>
          <a:endParaRPr lang="es-ES_tradnl"/>
        </a:p>
      </dgm:t>
    </dgm:pt>
    <dgm:pt modelId="{18E37BD5-9239-F044-9DF6-816D4566C2DB}" type="sibTrans" cxnId="{79412B1A-AD50-964C-921F-4DB4CE060665}">
      <dgm:prSet/>
      <dgm:spPr/>
      <dgm:t>
        <a:bodyPr/>
        <a:lstStyle/>
        <a:p>
          <a:endParaRPr lang="es-ES_tradnl"/>
        </a:p>
      </dgm:t>
    </dgm:pt>
    <dgm:pt modelId="{10FF58CD-4A5B-444B-BA92-2CF76BE73FA3}" type="pres">
      <dgm:prSet presAssocID="{7F623A91-9FAD-0E4C-A341-48F5134C07C1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_tradnl"/>
        </a:p>
      </dgm:t>
    </dgm:pt>
    <dgm:pt modelId="{73DDA1EF-FEF6-5B49-8D2F-5E236E9ACB4D}" type="pres">
      <dgm:prSet presAssocID="{BE88DB2E-8BDC-3B4A-9617-1B4752987522}" presName="chaos" presStyleCnt="0"/>
      <dgm:spPr/>
    </dgm:pt>
    <dgm:pt modelId="{2623EE81-5D8B-4443-A388-D1B1FE3B9D01}" type="pres">
      <dgm:prSet presAssocID="{BE88DB2E-8BDC-3B4A-9617-1B4752987522}" presName="parTx1" presStyleLbl="revTx" presStyleIdx="0" presStyleCnt="3" custScaleY="63506" custLinFactNeighborX="-376" custLinFactNeighborY="-28652"/>
      <dgm:spPr/>
      <dgm:t>
        <a:bodyPr/>
        <a:lstStyle/>
        <a:p>
          <a:endParaRPr lang="es-ES_tradnl"/>
        </a:p>
      </dgm:t>
    </dgm:pt>
    <dgm:pt modelId="{2C421955-0053-1F41-B57B-957D51926270}" type="pres">
      <dgm:prSet presAssocID="{BE88DB2E-8BDC-3B4A-9617-1B4752987522}" presName="desTx1" presStyleLbl="revTx" presStyleIdx="1" presStyleCnt="3" custScaleX="110494" custScaleY="27470" custLinFactY="-11417" custLinFactNeighborX="3942" custLinFactNeighborY="-10000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7E28E88-45C4-F44D-9AFD-7B1D6B0A3089}" type="pres">
      <dgm:prSet presAssocID="{BE88DB2E-8BDC-3B4A-9617-1B4752987522}" presName="c1" presStyleLbl="node1" presStyleIdx="0" presStyleCnt="19"/>
      <dgm:spPr>
        <a:solidFill>
          <a:srgbClr val="82BC00"/>
        </a:solidFill>
      </dgm:spPr>
    </dgm:pt>
    <dgm:pt modelId="{FEB8B772-DD52-9E46-8EF6-52B973684A83}" type="pres">
      <dgm:prSet presAssocID="{BE88DB2E-8BDC-3B4A-9617-1B4752987522}" presName="c2" presStyleLbl="node1" presStyleIdx="1" presStyleCnt="19"/>
      <dgm:spPr>
        <a:solidFill>
          <a:srgbClr val="82BC00"/>
        </a:solidFill>
      </dgm:spPr>
    </dgm:pt>
    <dgm:pt modelId="{ACDD7958-8884-624C-AFFA-09A560798AF7}" type="pres">
      <dgm:prSet presAssocID="{BE88DB2E-8BDC-3B4A-9617-1B4752987522}" presName="c3" presStyleLbl="node1" presStyleIdx="2" presStyleCnt="19"/>
      <dgm:spPr>
        <a:solidFill>
          <a:srgbClr val="82BC00">
            <a:alpha val="74000"/>
          </a:srgbClr>
        </a:solidFill>
      </dgm:spPr>
    </dgm:pt>
    <dgm:pt modelId="{407279FD-3FED-8D4B-ABC9-31F0410E4A83}" type="pres">
      <dgm:prSet presAssocID="{BE88DB2E-8BDC-3B4A-9617-1B4752987522}" presName="c4" presStyleLbl="node1" presStyleIdx="3" presStyleCnt="19"/>
      <dgm:spPr>
        <a:solidFill>
          <a:srgbClr val="82BC00"/>
        </a:solidFill>
      </dgm:spPr>
    </dgm:pt>
    <dgm:pt modelId="{74DDBFA9-5E2A-5A44-8C1B-F34BA800D226}" type="pres">
      <dgm:prSet presAssocID="{BE88DB2E-8BDC-3B4A-9617-1B4752987522}" presName="c5" presStyleLbl="node1" presStyleIdx="4" presStyleCnt="19"/>
      <dgm:spPr>
        <a:solidFill>
          <a:srgbClr val="82BC00"/>
        </a:solidFill>
      </dgm:spPr>
    </dgm:pt>
    <dgm:pt modelId="{88C6826E-6A8D-114B-B900-E8BF51199853}" type="pres">
      <dgm:prSet presAssocID="{BE88DB2E-8BDC-3B4A-9617-1B4752987522}" presName="c6" presStyleLbl="node1" presStyleIdx="5" presStyleCnt="19"/>
      <dgm:spPr>
        <a:solidFill>
          <a:srgbClr val="82BC00"/>
        </a:solidFill>
      </dgm:spPr>
    </dgm:pt>
    <dgm:pt modelId="{E6DDBB24-D050-4940-B2FF-3C3E69AC1B49}" type="pres">
      <dgm:prSet presAssocID="{BE88DB2E-8BDC-3B4A-9617-1B4752987522}" presName="c7" presStyleLbl="node1" presStyleIdx="6" presStyleCnt="19"/>
      <dgm:spPr>
        <a:solidFill>
          <a:srgbClr val="82BC00"/>
        </a:solidFill>
      </dgm:spPr>
    </dgm:pt>
    <dgm:pt modelId="{01F91027-D615-A540-86AB-8571CF108340}" type="pres">
      <dgm:prSet presAssocID="{BE88DB2E-8BDC-3B4A-9617-1B4752987522}" presName="c8" presStyleLbl="node1" presStyleIdx="7" presStyleCnt="19"/>
      <dgm:spPr>
        <a:solidFill>
          <a:srgbClr val="82BC00">
            <a:alpha val="73000"/>
          </a:srgbClr>
        </a:solidFill>
      </dgm:spPr>
    </dgm:pt>
    <dgm:pt modelId="{4F5280BA-5F31-9B41-9B7F-CEBBE7D70CB7}" type="pres">
      <dgm:prSet presAssocID="{BE88DB2E-8BDC-3B4A-9617-1B4752987522}" presName="c9" presStyleLbl="node1" presStyleIdx="8" presStyleCnt="19"/>
      <dgm:spPr/>
    </dgm:pt>
    <dgm:pt modelId="{789123C6-B3CD-6D4E-B636-33839F7E2AFB}" type="pres">
      <dgm:prSet presAssocID="{BE88DB2E-8BDC-3B4A-9617-1B4752987522}" presName="c10" presStyleLbl="node1" presStyleIdx="9" presStyleCnt="19"/>
      <dgm:spPr>
        <a:solidFill>
          <a:srgbClr val="82BC00">
            <a:alpha val="81000"/>
          </a:srgbClr>
        </a:solidFill>
      </dgm:spPr>
    </dgm:pt>
    <dgm:pt modelId="{AFBD23E1-3834-0440-A954-A8A0856C0E5C}" type="pres">
      <dgm:prSet presAssocID="{BE88DB2E-8BDC-3B4A-9617-1B4752987522}" presName="c11" presStyleLbl="node1" presStyleIdx="10" presStyleCnt="19"/>
      <dgm:spPr/>
    </dgm:pt>
    <dgm:pt modelId="{B078E8B5-0C77-3540-A95E-E6091378F794}" type="pres">
      <dgm:prSet presAssocID="{BE88DB2E-8BDC-3B4A-9617-1B4752987522}" presName="c12" presStyleLbl="node1" presStyleIdx="11" presStyleCnt="19"/>
      <dgm:spPr>
        <a:solidFill>
          <a:srgbClr val="DFDD00"/>
        </a:solidFill>
      </dgm:spPr>
    </dgm:pt>
    <dgm:pt modelId="{99EA3BA0-A67F-8448-A475-BAC40D03B9A9}" type="pres">
      <dgm:prSet presAssocID="{BE88DB2E-8BDC-3B4A-9617-1B4752987522}" presName="c13" presStyleLbl="node1" presStyleIdx="12" presStyleCnt="19"/>
      <dgm:spPr>
        <a:solidFill>
          <a:srgbClr val="DFDD00"/>
        </a:solidFill>
      </dgm:spPr>
    </dgm:pt>
    <dgm:pt modelId="{4B2801D5-822D-2F48-B814-881482F61CFD}" type="pres">
      <dgm:prSet presAssocID="{BE88DB2E-8BDC-3B4A-9617-1B4752987522}" presName="c14" presStyleLbl="node1" presStyleIdx="13" presStyleCnt="19"/>
      <dgm:spPr>
        <a:solidFill>
          <a:srgbClr val="DFDD00"/>
        </a:solidFill>
      </dgm:spPr>
    </dgm:pt>
    <dgm:pt modelId="{BFBDC8E9-0313-B048-9142-6A11484B8E02}" type="pres">
      <dgm:prSet presAssocID="{BE88DB2E-8BDC-3B4A-9617-1B4752987522}" presName="c15" presStyleLbl="node1" presStyleIdx="14" presStyleCnt="19"/>
      <dgm:spPr>
        <a:solidFill>
          <a:srgbClr val="DFDD00"/>
        </a:solidFill>
      </dgm:spPr>
    </dgm:pt>
    <dgm:pt modelId="{3B211125-3C5B-EF44-9630-3E4562466F2E}" type="pres">
      <dgm:prSet presAssocID="{BE88DB2E-8BDC-3B4A-9617-1B4752987522}" presName="c16" presStyleLbl="node1" presStyleIdx="15" presStyleCnt="19"/>
      <dgm:spPr>
        <a:solidFill>
          <a:srgbClr val="DFDD00">
            <a:alpha val="77000"/>
          </a:srgbClr>
        </a:solidFill>
      </dgm:spPr>
    </dgm:pt>
    <dgm:pt modelId="{FB8CC250-1BD4-AB42-9D40-C14EB05A782C}" type="pres">
      <dgm:prSet presAssocID="{BE88DB2E-8BDC-3B4A-9617-1B4752987522}" presName="c17" presStyleLbl="node1" presStyleIdx="16" presStyleCnt="19"/>
      <dgm:spPr>
        <a:solidFill>
          <a:srgbClr val="DFDD00"/>
        </a:solidFill>
      </dgm:spPr>
    </dgm:pt>
    <dgm:pt modelId="{539B3784-64F0-1348-BB40-8800BA1A60CA}" type="pres">
      <dgm:prSet presAssocID="{BE88DB2E-8BDC-3B4A-9617-1B4752987522}" presName="c18" presStyleLbl="node1" presStyleIdx="17" presStyleCnt="19"/>
      <dgm:spPr>
        <a:solidFill>
          <a:srgbClr val="DFDD00">
            <a:alpha val="83000"/>
          </a:srgbClr>
        </a:solidFill>
      </dgm:spPr>
    </dgm:pt>
    <dgm:pt modelId="{E7BADDE1-A026-B540-966C-4C1151074120}" type="pres">
      <dgm:prSet presAssocID="{CEF1A76F-7A30-EC40-AA6C-CDD0F6B587F6}" presName="chevronComposite1" presStyleCnt="0"/>
      <dgm:spPr/>
    </dgm:pt>
    <dgm:pt modelId="{C6E92B7B-FBE3-2B44-BB97-FB2874189055}" type="pres">
      <dgm:prSet presAssocID="{CEF1A76F-7A30-EC40-AA6C-CDD0F6B587F6}" presName="chevron1" presStyleLbl="sibTrans2D1" presStyleIdx="0" presStyleCnt="2"/>
      <dgm:spPr>
        <a:solidFill>
          <a:srgbClr val="DFDD00">
            <a:alpha val="72000"/>
          </a:srgbClr>
        </a:solidFill>
      </dgm:spPr>
    </dgm:pt>
    <dgm:pt modelId="{280C89B7-646A-3640-9542-1A6EF314D2E7}" type="pres">
      <dgm:prSet presAssocID="{CEF1A76F-7A30-EC40-AA6C-CDD0F6B587F6}" presName="spChevron1" presStyleCnt="0"/>
      <dgm:spPr/>
    </dgm:pt>
    <dgm:pt modelId="{D333A44B-CD18-F441-BAF4-5582619C9552}" type="pres">
      <dgm:prSet presAssocID="{CEF1A76F-7A30-EC40-AA6C-CDD0F6B587F6}" presName="overlap" presStyleCnt="0"/>
      <dgm:spPr/>
    </dgm:pt>
    <dgm:pt modelId="{19889BEF-0443-D840-9579-5A00DC6F2F9B}" type="pres">
      <dgm:prSet presAssocID="{CEF1A76F-7A30-EC40-AA6C-CDD0F6B587F6}" presName="chevronComposite2" presStyleCnt="0"/>
      <dgm:spPr/>
    </dgm:pt>
    <dgm:pt modelId="{5BF1C498-6106-E546-A92A-3AC565291040}" type="pres">
      <dgm:prSet presAssocID="{CEF1A76F-7A30-EC40-AA6C-CDD0F6B587F6}" presName="chevron2" presStyleLbl="sibTrans2D1" presStyleIdx="1" presStyleCnt="2"/>
      <dgm:spPr>
        <a:solidFill>
          <a:srgbClr val="82BC00">
            <a:alpha val="71000"/>
          </a:srgbClr>
        </a:solidFill>
      </dgm:spPr>
    </dgm:pt>
    <dgm:pt modelId="{1F04F6DD-DABD-D446-BEF8-0888F4E15220}" type="pres">
      <dgm:prSet presAssocID="{CEF1A76F-7A30-EC40-AA6C-CDD0F6B587F6}" presName="spChevron2" presStyleCnt="0"/>
      <dgm:spPr/>
    </dgm:pt>
    <dgm:pt modelId="{C973BD19-7945-464C-B831-B703B48BD0F6}" type="pres">
      <dgm:prSet presAssocID="{46B04B2E-0E05-3F49-ABB0-DAAFE55C0941}" presName="last" presStyleCnt="0"/>
      <dgm:spPr/>
    </dgm:pt>
    <dgm:pt modelId="{603846E3-CE10-7943-BBAF-1B6F0B95D249}" type="pres">
      <dgm:prSet presAssocID="{46B04B2E-0E05-3F49-ABB0-DAAFE55C0941}" presName="circleTx" presStyleLbl="node1" presStyleIdx="18" presStyleCnt="19" custScaleX="78375" custScaleY="77117"/>
      <dgm:spPr/>
      <dgm:t>
        <a:bodyPr/>
        <a:lstStyle/>
        <a:p>
          <a:endParaRPr lang="es-ES_tradnl"/>
        </a:p>
      </dgm:t>
    </dgm:pt>
    <dgm:pt modelId="{1966D2AF-99FA-B949-A1CA-0BC59DA82E9C}" type="pres">
      <dgm:prSet presAssocID="{46B04B2E-0E05-3F49-ABB0-DAAFE55C0941}" presName="desTxN" presStyleLbl="revTx" presStyleIdx="2" presStyleCnt="3" custScaleY="30268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01E9FBE-DAE5-7041-AB20-7759771A72F2}" type="pres">
      <dgm:prSet presAssocID="{46B04B2E-0E05-3F49-ABB0-DAAFE55C0941}" presName="spN" presStyleCnt="0"/>
      <dgm:spPr/>
    </dgm:pt>
  </dgm:ptLst>
  <dgm:cxnLst>
    <dgm:cxn modelId="{CDA22F91-3470-0A43-9BB6-68F22F59525E}" srcId="{7F623A91-9FAD-0E4C-A341-48F5134C07C1}" destId="{BE88DB2E-8BDC-3B4A-9617-1B4752987522}" srcOrd="0" destOrd="0" parTransId="{48DAADA6-0FC9-3046-99E8-557EC193D9EE}" sibTransId="{CEF1A76F-7A30-EC40-AA6C-CDD0F6B587F6}"/>
    <dgm:cxn modelId="{79412B1A-AD50-964C-921F-4DB4CE060665}" srcId="{46B04B2E-0E05-3F49-ABB0-DAAFE55C0941}" destId="{4DB17097-64D0-3D42-AE53-80CA3A4A8C7B}" srcOrd="0" destOrd="0" parTransId="{5CC90117-5CB1-114B-9F9C-BA7FF2708CD1}" sibTransId="{18E37BD5-9239-F044-9DF6-816D4566C2DB}"/>
    <dgm:cxn modelId="{C25C7AEC-A1FD-406B-9D9A-D42FCC0096A8}" type="presOf" srcId="{4DB17097-64D0-3D42-AE53-80CA3A4A8C7B}" destId="{1966D2AF-99FA-B949-A1CA-0BC59DA82E9C}" srcOrd="0" destOrd="0" presId="urn:microsoft.com/office/officeart/2009/3/layout/RandomtoResultProcess"/>
    <dgm:cxn modelId="{4F09E2CB-CC47-1040-9A46-B090CF26526D}" srcId="{BE88DB2E-8BDC-3B4A-9617-1B4752987522}" destId="{F630C425-7C67-5844-B2EE-91C200A6587F}" srcOrd="0" destOrd="0" parTransId="{929D349D-278F-BE4E-B8FC-16B059D3F5C5}" sibTransId="{81C4E10C-2B6A-6D4F-BA09-4BB70327075E}"/>
    <dgm:cxn modelId="{95213345-EDC6-4465-A9A9-C2E25B8884FE}" type="presOf" srcId="{BE88DB2E-8BDC-3B4A-9617-1B4752987522}" destId="{2623EE81-5D8B-4443-A388-D1B1FE3B9D01}" srcOrd="0" destOrd="0" presId="urn:microsoft.com/office/officeart/2009/3/layout/RandomtoResultProcess"/>
    <dgm:cxn modelId="{4B793A59-EBE4-4022-9C82-9B5E3F9F8C32}" type="presOf" srcId="{F630C425-7C67-5844-B2EE-91C200A6587F}" destId="{2C421955-0053-1F41-B57B-957D51926270}" srcOrd="0" destOrd="0" presId="urn:microsoft.com/office/officeart/2009/3/layout/RandomtoResultProcess"/>
    <dgm:cxn modelId="{4DEDC68F-CDE4-4AFA-93E6-FAFD969AF0CD}" type="presOf" srcId="{46B04B2E-0E05-3F49-ABB0-DAAFE55C0941}" destId="{603846E3-CE10-7943-BBAF-1B6F0B95D249}" srcOrd="0" destOrd="0" presId="urn:microsoft.com/office/officeart/2009/3/layout/RandomtoResultProcess"/>
    <dgm:cxn modelId="{94887EF2-838E-446C-9938-1AFD76302ABC}" type="presOf" srcId="{7F623A91-9FAD-0E4C-A341-48F5134C07C1}" destId="{10FF58CD-4A5B-444B-BA92-2CF76BE73FA3}" srcOrd="0" destOrd="0" presId="urn:microsoft.com/office/officeart/2009/3/layout/RandomtoResultProcess"/>
    <dgm:cxn modelId="{24BF8C3D-B7FC-9840-B593-34EBCC9E359C}" srcId="{7F623A91-9FAD-0E4C-A341-48F5134C07C1}" destId="{46B04B2E-0E05-3F49-ABB0-DAAFE55C0941}" srcOrd="1" destOrd="0" parTransId="{9487B4EB-4B77-0445-8922-3532985DDD64}" sibTransId="{B9E664C4-C5F4-1941-9ABF-6023D5679AFF}"/>
    <dgm:cxn modelId="{FCF0373F-51BA-4949-8B9D-7A9E9CB101E6}" type="presParOf" srcId="{10FF58CD-4A5B-444B-BA92-2CF76BE73FA3}" destId="{73DDA1EF-FEF6-5B49-8D2F-5E236E9ACB4D}" srcOrd="0" destOrd="0" presId="urn:microsoft.com/office/officeart/2009/3/layout/RandomtoResultProcess"/>
    <dgm:cxn modelId="{488B6664-DBBF-4B72-8B21-B9E035C5837C}" type="presParOf" srcId="{73DDA1EF-FEF6-5B49-8D2F-5E236E9ACB4D}" destId="{2623EE81-5D8B-4443-A388-D1B1FE3B9D01}" srcOrd="0" destOrd="0" presId="urn:microsoft.com/office/officeart/2009/3/layout/RandomtoResultProcess"/>
    <dgm:cxn modelId="{76EA4A6E-2450-497E-82BC-51E6D2F7A2EA}" type="presParOf" srcId="{73DDA1EF-FEF6-5B49-8D2F-5E236E9ACB4D}" destId="{2C421955-0053-1F41-B57B-957D51926270}" srcOrd="1" destOrd="0" presId="urn:microsoft.com/office/officeart/2009/3/layout/RandomtoResultProcess"/>
    <dgm:cxn modelId="{3BD56123-0807-49F7-B101-6C46FD2D48C6}" type="presParOf" srcId="{73DDA1EF-FEF6-5B49-8D2F-5E236E9ACB4D}" destId="{17E28E88-45C4-F44D-9AFD-7B1D6B0A3089}" srcOrd="2" destOrd="0" presId="urn:microsoft.com/office/officeart/2009/3/layout/RandomtoResultProcess"/>
    <dgm:cxn modelId="{A8914C92-F274-4103-B77A-1A8081C179A5}" type="presParOf" srcId="{73DDA1EF-FEF6-5B49-8D2F-5E236E9ACB4D}" destId="{FEB8B772-DD52-9E46-8EF6-52B973684A83}" srcOrd="3" destOrd="0" presId="urn:microsoft.com/office/officeart/2009/3/layout/RandomtoResultProcess"/>
    <dgm:cxn modelId="{8F6CFC03-25F7-4D36-84B0-CC911A9079D4}" type="presParOf" srcId="{73DDA1EF-FEF6-5B49-8D2F-5E236E9ACB4D}" destId="{ACDD7958-8884-624C-AFFA-09A560798AF7}" srcOrd="4" destOrd="0" presId="urn:microsoft.com/office/officeart/2009/3/layout/RandomtoResultProcess"/>
    <dgm:cxn modelId="{90410544-D03F-4774-AEBD-5FF86BBD2760}" type="presParOf" srcId="{73DDA1EF-FEF6-5B49-8D2F-5E236E9ACB4D}" destId="{407279FD-3FED-8D4B-ABC9-31F0410E4A83}" srcOrd="5" destOrd="0" presId="urn:microsoft.com/office/officeart/2009/3/layout/RandomtoResultProcess"/>
    <dgm:cxn modelId="{F1468B3F-2E8E-45C4-AE41-B09FD1980BA0}" type="presParOf" srcId="{73DDA1EF-FEF6-5B49-8D2F-5E236E9ACB4D}" destId="{74DDBFA9-5E2A-5A44-8C1B-F34BA800D226}" srcOrd="6" destOrd="0" presId="urn:microsoft.com/office/officeart/2009/3/layout/RandomtoResultProcess"/>
    <dgm:cxn modelId="{34BCDA2A-8FE3-4212-8343-6AD99C7CF2D1}" type="presParOf" srcId="{73DDA1EF-FEF6-5B49-8D2F-5E236E9ACB4D}" destId="{88C6826E-6A8D-114B-B900-E8BF51199853}" srcOrd="7" destOrd="0" presId="urn:microsoft.com/office/officeart/2009/3/layout/RandomtoResultProcess"/>
    <dgm:cxn modelId="{BE6FECFF-AF32-46A5-98F9-2BD34A772B64}" type="presParOf" srcId="{73DDA1EF-FEF6-5B49-8D2F-5E236E9ACB4D}" destId="{E6DDBB24-D050-4940-B2FF-3C3E69AC1B49}" srcOrd="8" destOrd="0" presId="urn:microsoft.com/office/officeart/2009/3/layout/RandomtoResultProcess"/>
    <dgm:cxn modelId="{9E4551C2-E828-42C7-A4C8-ACA3831C3A98}" type="presParOf" srcId="{73DDA1EF-FEF6-5B49-8D2F-5E236E9ACB4D}" destId="{01F91027-D615-A540-86AB-8571CF108340}" srcOrd="9" destOrd="0" presId="urn:microsoft.com/office/officeart/2009/3/layout/RandomtoResultProcess"/>
    <dgm:cxn modelId="{D135F2A2-9095-47D5-809F-84E00D8AC9AA}" type="presParOf" srcId="{73DDA1EF-FEF6-5B49-8D2F-5E236E9ACB4D}" destId="{4F5280BA-5F31-9B41-9B7F-CEBBE7D70CB7}" srcOrd="10" destOrd="0" presId="urn:microsoft.com/office/officeart/2009/3/layout/RandomtoResultProcess"/>
    <dgm:cxn modelId="{E26A785C-116A-4579-972C-4129B71DAD5C}" type="presParOf" srcId="{73DDA1EF-FEF6-5B49-8D2F-5E236E9ACB4D}" destId="{789123C6-B3CD-6D4E-B636-33839F7E2AFB}" srcOrd="11" destOrd="0" presId="urn:microsoft.com/office/officeart/2009/3/layout/RandomtoResultProcess"/>
    <dgm:cxn modelId="{CB8EDFC0-F6D2-4C69-A0C6-5ACB2AF47382}" type="presParOf" srcId="{73DDA1EF-FEF6-5B49-8D2F-5E236E9ACB4D}" destId="{AFBD23E1-3834-0440-A954-A8A0856C0E5C}" srcOrd="12" destOrd="0" presId="urn:microsoft.com/office/officeart/2009/3/layout/RandomtoResultProcess"/>
    <dgm:cxn modelId="{DA0CD171-5A2A-4FEE-8966-88405F4D79F3}" type="presParOf" srcId="{73DDA1EF-FEF6-5B49-8D2F-5E236E9ACB4D}" destId="{B078E8B5-0C77-3540-A95E-E6091378F794}" srcOrd="13" destOrd="0" presId="urn:microsoft.com/office/officeart/2009/3/layout/RandomtoResultProcess"/>
    <dgm:cxn modelId="{432C3E19-324A-45F0-9FAA-FEB31D5EBA24}" type="presParOf" srcId="{73DDA1EF-FEF6-5B49-8D2F-5E236E9ACB4D}" destId="{99EA3BA0-A67F-8448-A475-BAC40D03B9A9}" srcOrd="14" destOrd="0" presId="urn:microsoft.com/office/officeart/2009/3/layout/RandomtoResultProcess"/>
    <dgm:cxn modelId="{12E3637C-5489-4E0E-9ECD-4474B1DB5833}" type="presParOf" srcId="{73DDA1EF-FEF6-5B49-8D2F-5E236E9ACB4D}" destId="{4B2801D5-822D-2F48-B814-881482F61CFD}" srcOrd="15" destOrd="0" presId="urn:microsoft.com/office/officeart/2009/3/layout/RandomtoResultProcess"/>
    <dgm:cxn modelId="{9E888DB1-6D6A-4C51-BDCF-C5347E6E4BA4}" type="presParOf" srcId="{73DDA1EF-FEF6-5B49-8D2F-5E236E9ACB4D}" destId="{BFBDC8E9-0313-B048-9142-6A11484B8E02}" srcOrd="16" destOrd="0" presId="urn:microsoft.com/office/officeart/2009/3/layout/RandomtoResultProcess"/>
    <dgm:cxn modelId="{2A5EDD79-6F93-4A64-B224-19609391B07F}" type="presParOf" srcId="{73DDA1EF-FEF6-5B49-8D2F-5E236E9ACB4D}" destId="{3B211125-3C5B-EF44-9630-3E4562466F2E}" srcOrd="17" destOrd="0" presId="urn:microsoft.com/office/officeart/2009/3/layout/RandomtoResultProcess"/>
    <dgm:cxn modelId="{7CB8E67F-7A6A-4305-8830-A3586E710A7E}" type="presParOf" srcId="{73DDA1EF-FEF6-5B49-8D2F-5E236E9ACB4D}" destId="{FB8CC250-1BD4-AB42-9D40-C14EB05A782C}" srcOrd="18" destOrd="0" presId="urn:microsoft.com/office/officeart/2009/3/layout/RandomtoResultProcess"/>
    <dgm:cxn modelId="{24658D44-E267-463F-B6E7-2C58966479C9}" type="presParOf" srcId="{73DDA1EF-FEF6-5B49-8D2F-5E236E9ACB4D}" destId="{539B3784-64F0-1348-BB40-8800BA1A60CA}" srcOrd="19" destOrd="0" presId="urn:microsoft.com/office/officeart/2009/3/layout/RandomtoResultProcess"/>
    <dgm:cxn modelId="{26EFBC0F-AD9F-4CF1-82F3-AA00FC189B0D}" type="presParOf" srcId="{10FF58CD-4A5B-444B-BA92-2CF76BE73FA3}" destId="{E7BADDE1-A026-B540-966C-4C1151074120}" srcOrd="1" destOrd="0" presId="urn:microsoft.com/office/officeart/2009/3/layout/RandomtoResultProcess"/>
    <dgm:cxn modelId="{916C247F-5854-4C3F-9BE0-FB15EC591705}" type="presParOf" srcId="{E7BADDE1-A026-B540-966C-4C1151074120}" destId="{C6E92B7B-FBE3-2B44-BB97-FB2874189055}" srcOrd="0" destOrd="0" presId="urn:microsoft.com/office/officeart/2009/3/layout/RandomtoResultProcess"/>
    <dgm:cxn modelId="{3CD65B76-CE90-453D-8B78-5A4A632A5137}" type="presParOf" srcId="{E7BADDE1-A026-B540-966C-4C1151074120}" destId="{280C89B7-646A-3640-9542-1A6EF314D2E7}" srcOrd="1" destOrd="0" presId="urn:microsoft.com/office/officeart/2009/3/layout/RandomtoResultProcess"/>
    <dgm:cxn modelId="{BCDB5664-469F-4DBA-B3EE-BB4880E6323E}" type="presParOf" srcId="{10FF58CD-4A5B-444B-BA92-2CF76BE73FA3}" destId="{D333A44B-CD18-F441-BAF4-5582619C9552}" srcOrd="2" destOrd="0" presId="urn:microsoft.com/office/officeart/2009/3/layout/RandomtoResultProcess"/>
    <dgm:cxn modelId="{A0E8D705-083C-4E62-9D3F-37C8F2C78C96}" type="presParOf" srcId="{10FF58CD-4A5B-444B-BA92-2CF76BE73FA3}" destId="{19889BEF-0443-D840-9579-5A00DC6F2F9B}" srcOrd="3" destOrd="0" presId="urn:microsoft.com/office/officeart/2009/3/layout/RandomtoResultProcess"/>
    <dgm:cxn modelId="{EB19EA78-4AF7-4678-9FE6-88B7D5A27631}" type="presParOf" srcId="{19889BEF-0443-D840-9579-5A00DC6F2F9B}" destId="{5BF1C498-6106-E546-A92A-3AC565291040}" srcOrd="0" destOrd="0" presId="urn:microsoft.com/office/officeart/2009/3/layout/RandomtoResultProcess"/>
    <dgm:cxn modelId="{B0AAABB9-4EED-4B22-8894-7828F23D10C8}" type="presParOf" srcId="{19889BEF-0443-D840-9579-5A00DC6F2F9B}" destId="{1F04F6DD-DABD-D446-BEF8-0888F4E15220}" srcOrd="1" destOrd="0" presId="urn:microsoft.com/office/officeart/2009/3/layout/RandomtoResultProcess"/>
    <dgm:cxn modelId="{2B29BAE6-76A8-4EA3-AD5B-A58C3FDDC82B}" type="presParOf" srcId="{10FF58CD-4A5B-444B-BA92-2CF76BE73FA3}" destId="{C973BD19-7945-464C-B831-B703B48BD0F6}" srcOrd="4" destOrd="0" presId="urn:microsoft.com/office/officeart/2009/3/layout/RandomtoResultProcess"/>
    <dgm:cxn modelId="{1316075F-4626-4708-ABA3-57CC97A61415}" type="presParOf" srcId="{C973BD19-7945-464C-B831-B703B48BD0F6}" destId="{603846E3-CE10-7943-BBAF-1B6F0B95D249}" srcOrd="0" destOrd="0" presId="urn:microsoft.com/office/officeart/2009/3/layout/RandomtoResultProcess"/>
    <dgm:cxn modelId="{B6FAFE45-9754-4D48-BF62-44F94C7C0C12}" type="presParOf" srcId="{C973BD19-7945-464C-B831-B703B48BD0F6}" destId="{1966D2AF-99FA-B949-A1CA-0BC59DA82E9C}" srcOrd="1" destOrd="0" presId="urn:microsoft.com/office/officeart/2009/3/layout/RandomtoResultProcess"/>
    <dgm:cxn modelId="{8984182D-FE38-4E92-8339-BF3515C70EAC}" type="presParOf" srcId="{C973BD19-7945-464C-B831-B703B48BD0F6}" destId="{201E9FBE-DAE5-7041-AB20-7759771A72F2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05CD80-FB46-584F-BBDC-726F97CBBC1B}" type="doc">
      <dgm:prSet loTypeId="urn:microsoft.com/office/officeart/2005/8/layout/gear1" loCatId="" qsTypeId="urn:microsoft.com/office/officeart/2005/8/quickstyle/simple4" qsCatId="simple" csTypeId="urn:microsoft.com/office/officeart/2005/8/colors/colorful5" csCatId="colorful" phldr="1"/>
      <dgm:spPr/>
    </dgm:pt>
    <dgm:pt modelId="{35533D5A-063D-B940-92C6-4FCC81FDB54B}">
      <dgm:prSet phldrT="[Texto]" custT="1"/>
      <dgm:spPr>
        <a:solidFill>
          <a:srgbClr val="00BFCE"/>
        </a:solidFill>
      </dgm:spPr>
      <dgm:t>
        <a:bodyPr/>
        <a:lstStyle/>
        <a:p>
          <a:r>
            <a:rPr lang="es-ES_tradnl" sz="1600" dirty="0" smtClean="0">
              <a:solidFill>
                <a:schemeClr val="tx1"/>
              </a:solidFill>
              <a:latin typeface="Bauhaus 93" charset="0"/>
              <a:ea typeface="Bauhaus 93" charset="0"/>
              <a:cs typeface="Bauhaus 93" charset="0"/>
            </a:rPr>
            <a:t>AUTOVALORACIÓN</a:t>
          </a:r>
          <a:endParaRPr lang="es-ES_tradnl" sz="1600" dirty="0">
            <a:solidFill>
              <a:schemeClr val="tx1"/>
            </a:solidFill>
            <a:latin typeface="Bauhaus 93" charset="0"/>
            <a:ea typeface="Bauhaus 93" charset="0"/>
            <a:cs typeface="Bauhaus 93" charset="0"/>
          </a:endParaRPr>
        </a:p>
      </dgm:t>
    </dgm:pt>
    <dgm:pt modelId="{3DA88F23-C398-8B47-80C0-75CFE90BF2D4}" type="parTrans" cxnId="{F80744DB-CD77-F14B-85D6-BAD35913B02F}">
      <dgm:prSet/>
      <dgm:spPr/>
      <dgm:t>
        <a:bodyPr/>
        <a:lstStyle/>
        <a:p>
          <a:endParaRPr lang="es-ES_tradnl"/>
        </a:p>
      </dgm:t>
    </dgm:pt>
    <dgm:pt modelId="{4B260D8E-CE83-184C-B1E1-B64D2964B25E}" type="sibTrans" cxnId="{F80744DB-CD77-F14B-85D6-BAD35913B02F}">
      <dgm:prSet/>
      <dgm:spPr>
        <a:solidFill>
          <a:srgbClr val="00BFCE"/>
        </a:solidFill>
      </dgm:spPr>
      <dgm:t>
        <a:bodyPr/>
        <a:lstStyle/>
        <a:p>
          <a:endParaRPr lang="es-ES_tradnl"/>
        </a:p>
      </dgm:t>
    </dgm:pt>
    <dgm:pt modelId="{9FF93B5D-35F9-C145-B088-1ED00D5866C3}">
      <dgm:prSet phldrT="[Texto]" custT="1"/>
      <dgm:spPr>
        <a:solidFill>
          <a:srgbClr val="82BC00"/>
        </a:solidFill>
      </dgm:spPr>
      <dgm:t>
        <a:bodyPr/>
        <a:lstStyle/>
        <a:p>
          <a:r>
            <a:rPr lang="es-ES_tradnl" sz="1100" b="1" dirty="0" smtClean="0">
              <a:solidFill>
                <a:schemeClr val="tx1"/>
              </a:solidFill>
              <a:latin typeface="Heiti TC Light" charset="-120"/>
              <a:ea typeface="Heiti TC Light" charset="-120"/>
              <a:cs typeface="Heiti TC Light" charset="-120"/>
            </a:rPr>
            <a:t>NECESIDAD DE RECONOCIMIENTO</a:t>
          </a:r>
          <a:endParaRPr lang="es-ES_tradnl" sz="1100" b="1" dirty="0">
            <a:solidFill>
              <a:schemeClr val="tx1"/>
            </a:solidFill>
            <a:latin typeface="Heiti TC Light" charset="-120"/>
            <a:ea typeface="Heiti TC Light" charset="-120"/>
            <a:cs typeface="Heiti TC Light" charset="-120"/>
          </a:endParaRPr>
        </a:p>
      </dgm:t>
    </dgm:pt>
    <dgm:pt modelId="{E3B1E36D-00F4-B347-BC45-91C2AF56CA74}" type="parTrans" cxnId="{4606CD5B-B29C-5A40-87D9-60E335249B56}">
      <dgm:prSet/>
      <dgm:spPr/>
      <dgm:t>
        <a:bodyPr/>
        <a:lstStyle/>
        <a:p>
          <a:endParaRPr lang="es-ES_tradnl"/>
        </a:p>
      </dgm:t>
    </dgm:pt>
    <dgm:pt modelId="{2F3A2AEC-C383-AE47-AF93-229CBD60375A}" type="sibTrans" cxnId="{4606CD5B-B29C-5A40-87D9-60E335249B56}">
      <dgm:prSet/>
      <dgm:spPr>
        <a:solidFill>
          <a:srgbClr val="00BFCE"/>
        </a:solidFill>
      </dgm:spPr>
      <dgm:t>
        <a:bodyPr/>
        <a:lstStyle/>
        <a:p>
          <a:endParaRPr lang="es-ES_tradnl"/>
        </a:p>
      </dgm:t>
    </dgm:pt>
    <dgm:pt modelId="{7EC0C7E1-DC1E-604D-9DB8-C68212088AC0}">
      <dgm:prSet/>
      <dgm:spPr>
        <a:solidFill>
          <a:srgbClr val="EC662C"/>
        </a:solidFill>
      </dgm:spPr>
      <dgm:t>
        <a:bodyPr/>
        <a:lstStyle/>
        <a:p>
          <a:endParaRPr lang="es-ES_tradnl"/>
        </a:p>
      </dgm:t>
    </dgm:pt>
    <dgm:pt modelId="{02A51D4C-7C2E-C847-BFA8-6052CC97439E}" type="parTrans" cxnId="{B6333F7B-4901-684A-B4C2-0FBECA2D6B34}">
      <dgm:prSet/>
      <dgm:spPr/>
      <dgm:t>
        <a:bodyPr/>
        <a:lstStyle/>
        <a:p>
          <a:endParaRPr lang="es-ES_tradnl"/>
        </a:p>
      </dgm:t>
    </dgm:pt>
    <dgm:pt modelId="{E0565154-D46E-9F43-89B9-F073A3EEA3EF}" type="sibTrans" cxnId="{B6333F7B-4901-684A-B4C2-0FBECA2D6B34}">
      <dgm:prSet/>
      <dgm:spPr/>
      <dgm:t>
        <a:bodyPr/>
        <a:lstStyle/>
        <a:p>
          <a:endParaRPr lang="es-ES_tradnl"/>
        </a:p>
      </dgm:t>
    </dgm:pt>
    <dgm:pt modelId="{4E7B002B-C4E0-484E-936E-41BB23961551}">
      <dgm:prSet custT="1"/>
      <dgm:spPr/>
      <dgm:t>
        <a:bodyPr/>
        <a:lstStyle/>
        <a:p>
          <a:r>
            <a:rPr lang="es-ES_tradnl" sz="1100" b="1" dirty="0" smtClean="0">
              <a:solidFill>
                <a:schemeClr val="tx1"/>
              </a:solidFill>
              <a:latin typeface="Heiti TC Light" charset="-120"/>
              <a:ea typeface="Heiti TC Light" charset="-120"/>
              <a:cs typeface="Heiti TC Light" charset="-120"/>
            </a:rPr>
            <a:t>LA VALORACIÓN QUE OTROS HACEN DE MI  </a:t>
          </a:r>
        </a:p>
        <a:p>
          <a:r>
            <a:rPr lang="es-ES_tradnl" sz="1100" b="1" dirty="0" smtClean="0">
              <a:solidFill>
                <a:schemeClr val="tx1"/>
              </a:solidFill>
              <a:latin typeface="Heiti TC Light" charset="-120"/>
              <a:ea typeface="Heiti TC Light" charset="-120"/>
              <a:cs typeface="Heiti TC Light" charset="-120"/>
            </a:rPr>
            <a:t>SEGÚN MIS </a:t>
          </a:r>
          <a:r>
            <a:rPr lang="es-ES_tradnl" sz="1000" b="1" dirty="0" smtClean="0">
              <a:solidFill>
                <a:schemeClr val="tx1"/>
              </a:solidFill>
              <a:latin typeface="Heiti TC Light" charset="-120"/>
              <a:ea typeface="Heiti TC Light" charset="-120"/>
              <a:cs typeface="Heiti TC Light" charset="-120"/>
            </a:rPr>
            <a:t>CARÁCTERISTICAS</a:t>
          </a:r>
          <a:endParaRPr lang="es-ES_tradnl" sz="1000" b="1" dirty="0">
            <a:solidFill>
              <a:schemeClr val="tx1"/>
            </a:solidFill>
            <a:latin typeface="Heiti TC Light" charset="-120"/>
            <a:ea typeface="Heiti TC Light" charset="-120"/>
            <a:cs typeface="Heiti TC Light" charset="-120"/>
          </a:endParaRPr>
        </a:p>
      </dgm:t>
    </dgm:pt>
    <dgm:pt modelId="{94ED8083-BEBC-E941-8EE7-B492AD646AB8}" type="parTrans" cxnId="{B657BDDD-BB34-5C43-92D2-1159585EB394}">
      <dgm:prSet/>
      <dgm:spPr/>
      <dgm:t>
        <a:bodyPr/>
        <a:lstStyle/>
        <a:p>
          <a:endParaRPr lang="es-ES_tradnl"/>
        </a:p>
      </dgm:t>
    </dgm:pt>
    <dgm:pt modelId="{E7F994C6-34E8-F74D-960C-BBC7FE456EB8}" type="sibTrans" cxnId="{B657BDDD-BB34-5C43-92D2-1159585EB394}">
      <dgm:prSet/>
      <dgm:spPr>
        <a:solidFill>
          <a:srgbClr val="00BFCE"/>
        </a:solidFill>
      </dgm:spPr>
      <dgm:t>
        <a:bodyPr/>
        <a:lstStyle/>
        <a:p>
          <a:endParaRPr lang="es-ES_tradnl"/>
        </a:p>
      </dgm:t>
    </dgm:pt>
    <dgm:pt modelId="{785CEFC8-E94F-0446-BCDD-8CE1E73D7CC9}" type="pres">
      <dgm:prSet presAssocID="{B705CD80-FB46-584F-BBDC-726F97CBBC1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4BF6964-E75F-4743-A5D5-520FF9EB3E24}" type="pres">
      <dgm:prSet presAssocID="{35533D5A-063D-B940-92C6-4FCC81FDB54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8BB33EF-EA88-9A49-A6D4-B9F5A544F1D2}" type="pres">
      <dgm:prSet presAssocID="{35533D5A-063D-B940-92C6-4FCC81FDB54B}" presName="gear1srcNode" presStyleLbl="node1" presStyleIdx="0" presStyleCnt="3"/>
      <dgm:spPr/>
      <dgm:t>
        <a:bodyPr/>
        <a:lstStyle/>
        <a:p>
          <a:endParaRPr lang="es-ES_tradnl"/>
        </a:p>
      </dgm:t>
    </dgm:pt>
    <dgm:pt modelId="{C5390E1D-D0C5-CD41-BFE6-054DD3491E02}" type="pres">
      <dgm:prSet presAssocID="{35533D5A-063D-B940-92C6-4FCC81FDB54B}" presName="gear1dstNode" presStyleLbl="node1" presStyleIdx="0" presStyleCnt="3"/>
      <dgm:spPr/>
      <dgm:t>
        <a:bodyPr/>
        <a:lstStyle/>
        <a:p>
          <a:endParaRPr lang="es-ES_tradnl"/>
        </a:p>
      </dgm:t>
    </dgm:pt>
    <dgm:pt modelId="{D4CA9C3A-39C6-9A4E-8CC2-B33825C219C0}" type="pres">
      <dgm:prSet presAssocID="{4E7B002B-C4E0-484E-936E-41BB2396155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89DEB1D-9BAD-F540-B16D-E5FC0397DD9D}" type="pres">
      <dgm:prSet presAssocID="{4E7B002B-C4E0-484E-936E-41BB23961551}" presName="gear2srcNode" presStyleLbl="node1" presStyleIdx="1" presStyleCnt="3"/>
      <dgm:spPr/>
      <dgm:t>
        <a:bodyPr/>
        <a:lstStyle/>
        <a:p>
          <a:endParaRPr lang="es-ES_tradnl"/>
        </a:p>
      </dgm:t>
    </dgm:pt>
    <dgm:pt modelId="{E2130352-FD7E-2A46-BA2D-0EB08D253A2F}" type="pres">
      <dgm:prSet presAssocID="{4E7B002B-C4E0-484E-936E-41BB23961551}" presName="gear2dstNode" presStyleLbl="node1" presStyleIdx="1" presStyleCnt="3"/>
      <dgm:spPr/>
      <dgm:t>
        <a:bodyPr/>
        <a:lstStyle/>
        <a:p>
          <a:endParaRPr lang="es-ES_tradnl"/>
        </a:p>
      </dgm:t>
    </dgm:pt>
    <dgm:pt modelId="{A0BC513C-323D-AC4D-A6BD-3689F10C1E56}" type="pres">
      <dgm:prSet presAssocID="{9FF93B5D-35F9-C145-B088-1ED00D5866C3}" presName="gear3" presStyleLbl="node1" presStyleIdx="2" presStyleCnt="3" custScaleX="107259" custScaleY="109259"/>
      <dgm:spPr/>
      <dgm:t>
        <a:bodyPr/>
        <a:lstStyle/>
        <a:p>
          <a:endParaRPr lang="es-ES_tradnl"/>
        </a:p>
      </dgm:t>
    </dgm:pt>
    <dgm:pt modelId="{C1FE5A9A-5EFB-A645-BCEE-5420A981D3B6}" type="pres">
      <dgm:prSet presAssocID="{9FF93B5D-35F9-C145-B088-1ED00D5866C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5A7DC46-D541-F74C-B743-5C8F22E7012F}" type="pres">
      <dgm:prSet presAssocID="{9FF93B5D-35F9-C145-B088-1ED00D5866C3}" presName="gear3srcNode" presStyleLbl="node1" presStyleIdx="2" presStyleCnt="3"/>
      <dgm:spPr/>
      <dgm:t>
        <a:bodyPr/>
        <a:lstStyle/>
        <a:p>
          <a:endParaRPr lang="es-ES_tradnl"/>
        </a:p>
      </dgm:t>
    </dgm:pt>
    <dgm:pt modelId="{CD4D86EA-795B-8A42-9378-CACD0F222E5D}" type="pres">
      <dgm:prSet presAssocID="{9FF93B5D-35F9-C145-B088-1ED00D5866C3}" presName="gear3dstNode" presStyleLbl="node1" presStyleIdx="2" presStyleCnt="3"/>
      <dgm:spPr/>
      <dgm:t>
        <a:bodyPr/>
        <a:lstStyle/>
        <a:p>
          <a:endParaRPr lang="es-ES_tradnl"/>
        </a:p>
      </dgm:t>
    </dgm:pt>
    <dgm:pt modelId="{D7761BC6-0FA0-D74D-9FD9-B180ECB57568}" type="pres">
      <dgm:prSet presAssocID="{4B260D8E-CE83-184C-B1E1-B64D2964B25E}" presName="connector1" presStyleLbl="sibTrans2D1" presStyleIdx="0" presStyleCnt="3"/>
      <dgm:spPr/>
      <dgm:t>
        <a:bodyPr/>
        <a:lstStyle/>
        <a:p>
          <a:endParaRPr lang="es-ES_tradnl"/>
        </a:p>
      </dgm:t>
    </dgm:pt>
    <dgm:pt modelId="{4D361922-94F4-EF4E-ACA1-0AF56D833808}" type="pres">
      <dgm:prSet presAssocID="{E7F994C6-34E8-F74D-960C-BBC7FE456EB8}" presName="connector2" presStyleLbl="sibTrans2D1" presStyleIdx="1" presStyleCnt="3"/>
      <dgm:spPr/>
      <dgm:t>
        <a:bodyPr/>
        <a:lstStyle/>
        <a:p>
          <a:endParaRPr lang="es-ES_tradnl"/>
        </a:p>
      </dgm:t>
    </dgm:pt>
    <dgm:pt modelId="{F1F64980-6936-0945-8241-0A3823409F0C}" type="pres">
      <dgm:prSet presAssocID="{2F3A2AEC-C383-AE47-AF93-229CBD60375A}" presName="connector3" presStyleLbl="sibTrans2D1" presStyleIdx="2" presStyleCnt="3"/>
      <dgm:spPr/>
      <dgm:t>
        <a:bodyPr/>
        <a:lstStyle/>
        <a:p>
          <a:endParaRPr lang="es-ES_tradnl"/>
        </a:p>
      </dgm:t>
    </dgm:pt>
  </dgm:ptLst>
  <dgm:cxnLst>
    <dgm:cxn modelId="{94216BEA-D126-4E49-91A2-FA63FD4F1FFB}" type="presOf" srcId="{4E7B002B-C4E0-484E-936E-41BB23961551}" destId="{D4CA9C3A-39C6-9A4E-8CC2-B33825C219C0}" srcOrd="0" destOrd="0" presId="urn:microsoft.com/office/officeart/2005/8/layout/gear1"/>
    <dgm:cxn modelId="{F0C1457D-D74B-4F7C-8CD2-0D4A8B5C46CB}" type="presOf" srcId="{E7F994C6-34E8-F74D-960C-BBC7FE456EB8}" destId="{4D361922-94F4-EF4E-ACA1-0AF56D833808}" srcOrd="0" destOrd="0" presId="urn:microsoft.com/office/officeart/2005/8/layout/gear1"/>
    <dgm:cxn modelId="{4A88E880-FE02-4506-8256-FEE471E487A9}" type="presOf" srcId="{35533D5A-063D-B940-92C6-4FCC81FDB54B}" destId="{E8BB33EF-EA88-9A49-A6D4-B9F5A544F1D2}" srcOrd="1" destOrd="0" presId="urn:microsoft.com/office/officeart/2005/8/layout/gear1"/>
    <dgm:cxn modelId="{4606CD5B-B29C-5A40-87D9-60E335249B56}" srcId="{B705CD80-FB46-584F-BBDC-726F97CBBC1B}" destId="{9FF93B5D-35F9-C145-B088-1ED00D5866C3}" srcOrd="2" destOrd="0" parTransId="{E3B1E36D-00F4-B347-BC45-91C2AF56CA74}" sibTransId="{2F3A2AEC-C383-AE47-AF93-229CBD60375A}"/>
    <dgm:cxn modelId="{865BFB64-B17F-42C1-B415-5D2E439E4281}" type="presOf" srcId="{9FF93B5D-35F9-C145-B088-1ED00D5866C3}" destId="{A0BC513C-323D-AC4D-A6BD-3689F10C1E56}" srcOrd="0" destOrd="0" presId="urn:microsoft.com/office/officeart/2005/8/layout/gear1"/>
    <dgm:cxn modelId="{EF789495-357B-40C2-8FCB-EFEF9BF7DA0A}" type="presOf" srcId="{4B260D8E-CE83-184C-B1E1-B64D2964B25E}" destId="{D7761BC6-0FA0-D74D-9FD9-B180ECB57568}" srcOrd="0" destOrd="0" presId="urn:microsoft.com/office/officeart/2005/8/layout/gear1"/>
    <dgm:cxn modelId="{FDE60131-2C09-4920-A6F5-99518BAC785C}" type="presOf" srcId="{B705CD80-FB46-584F-BBDC-726F97CBBC1B}" destId="{785CEFC8-E94F-0446-BCDD-8CE1E73D7CC9}" srcOrd="0" destOrd="0" presId="urn:microsoft.com/office/officeart/2005/8/layout/gear1"/>
    <dgm:cxn modelId="{F80744DB-CD77-F14B-85D6-BAD35913B02F}" srcId="{B705CD80-FB46-584F-BBDC-726F97CBBC1B}" destId="{35533D5A-063D-B940-92C6-4FCC81FDB54B}" srcOrd="0" destOrd="0" parTransId="{3DA88F23-C398-8B47-80C0-75CFE90BF2D4}" sibTransId="{4B260D8E-CE83-184C-B1E1-B64D2964B25E}"/>
    <dgm:cxn modelId="{1EC2264D-9A29-4DE7-B513-B3B3D62A4DE1}" type="presOf" srcId="{9FF93B5D-35F9-C145-B088-1ED00D5866C3}" destId="{C1FE5A9A-5EFB-A645-BCEE-5420A981D3B6}" srcOrd="1" destOrd="0" presId="urn:microsoft.com/office/officeart/2005/8/layout/gear1"/>
    <dgm:cxn modelId="{84EEAB7C-F1B4-4498-AEDF-F92C95E48F98}" type="presOf" srcId="{35533D5A-063D-B940-92C6-4FCC81FDB54B}" destId="{94BF6964-E75F-4743-A5D5-520FF9EB3E24}" srcOrd="0" destOrd="0" presId="urn:microsoft.com/office/officeart/2005/8/layout/gear1"/>
    <dgm:cxn modelId="{629FBCCB-A41C-4112-98B2-E857453A48D9}" type="presOf" srcId="{9FF93B5D-35F9-C145-B088-1ED00D5866C3}" destId="{E5A7DC46-D541-F74C-B743-5C8F22E7012F}" srcOrd="2" destOrd="0" presId="urn:microsoft.com/office/officeart/2005/8/layout/gear1"/>
    <dgm:cxn modelId="{37F8F962-9587-48C4-B6A2-DB90F3274FDA}" type="presOf" srcId="{2F3A2AEC-C383-AE47-AF93-229CBD60375A}" destId="{F1F64980-6936-0945-8241-0A3823409F0C}" srcOrd="0" destOrd="0" presId="urn:microsoft.com/office/officeart/2005/8/layout/gear1"/>
    <dgm:cxn modelId="{B657BDDD-BB34-5C43-92D2-1159585EB394}" srcId="{B705CD80-FB46-584F-BBDC-726F97CBBC1B}" destId="{4E7B002B-C4E0-484E-936E-41BB23961551}" srcOrd="1" destOrd="0" parTransId="{94ED8083-BEBC-E941-8EE7-B492AD646AB8}" sibTransId="{E7F994C6-34E8-F74D-960C-BBC7FE456EB8}"/>
    <dgm:cxn modelId="{A9965C43-0C8E-4707-B31F-3070D72BDCCE}" type="presOf" srcId="{35533D5A-063D-B940-92C6-4FCC81FDB54B}" destId="{C5390E1D-D0C5-CD41-BFE6-054DD3491E02}" srcOrd="2" destOrd="0" presId="urn:microsoft.com/office/officeart/2005/8/layout/gear1"/>
    <dgm:cxn modelId="{ADE71697-C48C-4662-98D3-C38C2A0CEC0E}" type="presOf" srcId="{4E7B002B-C4E0-484E-936E-41BB23961551}" destId="{D89DEB1D-9BAD-F540-B16D-E5FC0397DD9D}" srcOrd="1" destOrd="0" presId="urn:microsoft.com/office/officeart/2005/8/layout/gear1"/>
    <dgm:cxn modelId="{B6333F7B-4901-684A-B4C2-0FBECA2D6B34}" srcId="{B705CD80-FB46-584F-BBDC-726F97CBBC1B}" destId="{7EC0C7E1-DC1E-604D-9DB8-C68212088AC0}" srcOrd="3" destOrd="0" parTransId="{02A51D4C-7C2E-C847-BFA8-6052CC97439E}" sibTransId="{E0565154-D46E-9F43-89B9-F073A3EEA3EF}"/>
    <dgm:cxn modelId="{D155C7AE-1AAF-45AE-8BE2-15B7157DCDE3}" type="presOf" srcId="{9FF93B5D-35F9-C145-B088-1ED00D5866C3}" destId="{CD4D86EA-795B-8A42-9378-CACD0F222E5D}" srcOrd="3" destOrd="0" presId="urn:microsoft.com/office/officeart/2005/8/layout/gear1"/>
    <dgm:cxn modelId="{EB61205B-54C8-4303-8B9C-B04384AA9A03}" type="presOf" srcId="{4E7B002B-C4E0-484E-936E-41BB23961551}" destId="{E2130352-FD7E-2A46-BA2D-0EB08D253A2F}" srcOrd="2" destOrd="0" presId="urn:microsoft.com/office/officeart/2005/8/layout/gear1"/>
    <dgm:cxn modelId="{274A95EE-09B5-4855-BD5C-BBA73CA808BB}" type="presParOf" srcId="{785CEFC8-E94F-0446-BCDD-8CE1E73D7CC9}" destId="{94BF6964-E75F-4743-A5D5-520FF9EB3E24}" srcOrd="0" destOrd="0" presId="urn:microsoft.com/office/officeart/2005/8/layout/gear1"/>
    <dgm:cxn modelId="{107132CB-1FED-4C04-82FF-F634F3E17CCC}" type="presParOf" srcId="{785CEFC8-E94F-0446-BCDD-8CE1E73D7CC9}" destId="{E8BB33EF-EA88-9A49-A6D4-B9F5A544F1D2}" srcOrd="1" destOrd="0" presId="urn:microsoft.com/office/officeart/2005/8/layout/gear1"/>
    <dgm:cxn modelId="{AE779363-DFB3-4F75-AAE7-1C1F0E2B0354}" type="presParOf" srcId="{785CEFC8-E94F-0446-BCDD-8CE1E73D7CC9}" destId="{C5390E1D-D0C5-CD41-BFE6-054DD3491E02}" srcOrd="2" destOrd="0" presId="urn:microsoft.com/office/officeart/2005/8/layout/gear1"/>
    <dgm:cxn modelId="{818096C5-A383-4E2B-91C4-F744A79CE70D}" type="presParOf" srcId="{785CEFC8-E94F-0446-BCDD-8CE1E73D7CC9}" destId="{D4CA9C3A-39C6-9A4E-8CC2-B33825C219C0}" srcOrd="3" destOrd="0" presId="urn:microsoft.com/office/officeart/2005/8/layout/gear1"/>
    <dgm:cxn modelId="{C0A33284-EE03-43D5-AF53-0DA1C5204308}" type="presParOf" srcId="{785CEFC8-E94F-0446-BCDD-8CE1E73D7CC9}" destId="{D89DEB1D-9BAD-F540-B16D-E5FC0397DD9D}" srcOrd="4" destOrd="0" presId="urn:microsoft.com/office/officeart/2005/8/layout/gear1"/>
    <dgm:cxn modelId="{246463B0-919D-448A-9449-E7A34AE13B57}" type="presParOf" srcId="{785CEFC8-E94F-0446-BCDD-8CE1E73D7CC9}" destId="{E2130352-FD7E-2A46-BA2D-0EB08D253A2F}" srcOrd="5" destOrd="0" presId="urn:microsoft.com/office/officeart/2005/8/layout/gear1"/>
    <dgm:cxn modelId="{78CC6AA9-EE97-4076-8D51-6E25873D707D}" type="presParOf" srcId="{785CEFC8-E94F-0446-BCDD-8CE1E73D7CC9}" destId="{A0BC513C-323D-AC4D-A6BD-3689F10C1E56}" srcOrd="6" destOrd="0" presId="urn:microsoft.com/office/officeart/2005/8/layout/gear1"/>
    <dgm:cxn modelId="{7C5E3E82-C272-427C-9F23-75468BDE0130}" type="presParOf" srcId="{785CEFC8-E94F-0446-BCDD-8CE1E73D7CC9}" destId="{C1FE5A9A-5EFB-A645-BCEE-5420A981D3B6}" srcOrd="7" destOrd="0" presId="urn:microsoft.com/office/officeart/2005/8/layout/gear1"/>
    <dgm:cxn modelId="{5F40E641-4514-4E04-BA14-35A132F27169}" type="presParOf" srcId="{785CEFC8-E94F-0446-BCDD-8CE1E73D7CC9}" destId="{E5A7DC46-D541-F74C-B743-5C8F22E7012F}" srcOrd="8" destOrd="0" presId="urn:microsoft.com/office/officeart/2005/8/layout/gear1"/>
    <dgm:cxn modelId="{516D6F3C-D76E-4CF3-8DD5-FCC058E6C2AD}" type="presParOf" srcId="{785CEFC8-E94F-0446-BCDD-8CE1E73D7CC9}" destId="{CD4D86EA-795B-8A42-9378-CACD0F222E5D}" srcOrd="9" destOrd="0" presId="urn:microsoft.com/office/officeart/2005/8/layout/gear1"/>
    <dgm:cxn modelId="{7AC633C9-0665-4576-A698-794829049936}" type="presParOf" srcId="{785CEFC8-E94F-0446-BCDD-8CE1E73D7CC9}" destId="{D7761BC6-0FA0-D74D-9FD9-B180ECB57568}" srcOrd="10" destOrd="0" presId="urn:microsoft.com/office/officeart/2005/8/layout/gear1"/>
    <dgm:cxn modelId="{CCE93696-B3A5-48D8-BE8B-0C7692826955}" type="presParOf" srcId="{785CEFC8-E94F-0446-BCDD-8CE1E73D7CC9}" destId="{4D361922-94F4-EF4E-ACA1-0AF56D833808}" srcOrd="11" destOrd="0" presId="urn:microsoft.com/office/officeart/2005/8/layout/gear1"/>
    <dgm:cxn modelId="{116BE667-2D9E-4B75-9113-5C816A10C993}" type="presParOf" srcId="{785CEFC8-E94F-0446-BCDD-8CE1E73D7CC9}" destId="{F1F64980-6936-0945-8241-0A3823409F0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3EE81-5D8B-4443-A388-D1B1FE3B9D01}">
      <dsp:nvSpPr>
        <dsp:cNvPr id="0" name=""/>
        <dsp:cNvSpPr/>
      </dsp:nvSpPr>
      <dsp:spPr>
        <a:xfrm>
          <a:off x="184454" y="1241185"/>
          <a:ext cx="3022856" cy="632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latin typeface="Heiti TC Light" charset="-120"/>
              <a:ea typeface="Heiti TC Light" charset="-120"/>
              <a:cs typeface="Heiti TC Light" charset="-120"/>
            </a:rPr>
            <a:t>características físicas, intereses, historia, experiencias, recuerdos...</a:t>
          </a:r>
          <a:endParaRPr lang="es-ES_tradnl" sz="1400" b="1" kern="1200" dirty="0">
            <a:latin typeface="Heiti TC Light" charset="-120"/>
            <a:ea typeface="Heiti TC Light" charset="-120"/>
            <a:cs typeface="Heiti TC Light" charset="-120"/>
          </a:endParaRPr>
        </a:p>
      </dsp:txBody>
      <dsp:txXfrm>
        <a:off x="184454" y="1241185"/>
        <a:ext cx="3022856" cy="632626"/>
      </dsp:txXfrm>
    </dsp:sp>
    <dsp:sp modelId="{2C421955-0053-1F41-B57B-957D51926270}">
      <dsp:nvSpPr>
        <dsp:cNvPr id="0" name=""/>
        <dsp:cNvSpPr/>
      </dsp:nvSpPr>
      <dsp:spPr>
        <a:xfrm>
          <a:off x="156372" y="2042825"/>
          <a:ext cx="3340074" cy="512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latin typeface="Heiti TC Light" charset="-120"/>
              <a:ea typeface="Heiti TC Light" charset="-120"/>
              <a:cs typeface="Heiti TC Light" charset="-120"/>
            </a:rPr>
            <a:t>Origen nacional, etnia, condición económica</a:t>
          </a:r>
          <a:r>
            <a:rPr lang="mr-IN" sz="1400" b="1" kern="1200" dirty="0" smtClean="0">
              <a:latin typeface="Heiti TC Light" charset="-120"/>
              <a:ea typeface="Heiti TC Light" charset="-120"/>
              <a:cs typeface="Heiti TC Light" charset="-120"/>
            </a:rPr>
            <a:t>…</a:t>
          </a:r>
          <a:endParaRPr lang="es-ES_tradnl" sz="1400" b="1" kern="1200" dirty="0">
            <a:latin typeface="Heiti TC Light" charset="-120"/>
            <a:ea typeface="Heiti TC Light" charset="-120"/>
            <a:cs typeface="Heiti TC Light" charset="-120"/>
          </a:endParaRPr>
        </a:p>
      </dsp:txBody>
      <dsp:txXfrm>
        <a:off x="156372" y="2042825"/>
        <a:ext cx="3340074" cy="512682"/>
      </dsp:txXfrm>
    </dsp:sp>
    <dsp:sp modelId="{17E28E88-45C4-F44D-9AFD-7B1D6B0A3089}">
      <dsp:nvSpPr>
        <dsp:cNvPr id="0" name=""/>
        <dsp:cNvSpPr/>
      </dsp:nvSpPr>
      <dsp:spPr>
        <a:xfrm>
          <a:off x="192385" y="1041864"/>
          <a:ext cx="240454" cy="240454"/>
        </a:xfrm>
        <a:prstGeom prst="ellipse">
          <a:avLst/>
        </a:prstGeom>
        <a:solidFill>
          <a:srgbClr val="82BC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B8B772-DD52-9E46-8EF6-52B973684A83}">
      <dsp:nvSpPr>
        <dsp:cNvPr id="0" name=""/>
        <dsp:cNvSpPr/>
      </dsp:nvSpPr>
      <dsp:spPr>
        <a:xfrm>
          <a:off x="360703" y="705227"/>
          <a:ext cx="240454" cy="240454"/>
        </a:xfrm>
        <a:prstGeom prst="ellipse">
          <a:avLst/>
        </a:prstGeom>
        <a:solidFill>
          <a:srgbClr val="82BC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DD7958-8884-624C-AFFA-09A560798AF7}">
      <dsp:nvSpPr>
        <dsp:cNvPr id="0" name=""/>
        <dsp:cNvSpPr/>
      </dsp:nvSpPr>
      <dsp:spPr>
        <a:xfrm>
          <a:off x="764667" y="772555"/>
          <a:ext cx="377857" cy="377857"/>
        </a:xfrm>
        <a:prstGeom prst="ellipse">
          <a:avLst/>
        </a:prstGeom>
        <a:solidFill>
          <a:srgbClr val="82BC00">
            <a:alpha val="74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7279FD-3FED-8D4B-ABC9-31F0410E4A83}">
      <dsp:nvSpPr>
        <dsp:cNvPr id="0" name=""/>
        <dsp:cNvSpPr/>
      </dsp:nvSpPr>
      <dsp:spPr>
        <a:xfrm>
          <a:off x="1101303" y="402255"/>
          <a:ext cx="240454" cy="240454"/>
        </a:xfrm>
        <a:prstGeom prst="ellipse">
          <a:avLst/>
        </a:prstGeom>
        <a:solidFill>
          <a:srgbClr val="82BC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DDBFA9-5E2A-5A44-8C1B-F34BA800D226}">
      <dsp:nvSpPr>
        <dsp:cNvPr id="0" name=""/>
        <dsp:cNvSpPr/>
      </dsp:nvSpPr>
      <dsp:spPr>
        <a:xfrm>
          <a:off x="1538930" y="267600"/>
          <a:ext cx="240454" cy="240454"/>
        </a:xfrm>
        <a:prstGeom prst="ellipse">
          <a:avLst/>
        </a:prstGeom>
        <a:solidFill>
          <a:srgbClr val="82BC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C6826E-6A8D-114B-B900-E8BF51199853}">
      <dsp:nvSpPr>
        <dsp:cNvPr id="0" name=""/>
        <dsp:cNvSpPr/>
      </dsp:nvSpPr>
      <dsp:spPr>
        <a:xfrm>
          <a:off x="2077548" y="503246"/>
          <a:ext cx="240454" cy="240454"/>
        </a:xfrm>
        <a:prstGeom prst="ellipse">
          <a:avLst/>
        </a:prstGeom>
        <a:solidFill>
          <a:srgbClr val="82BC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DDBB24-D050-4940-B2FF-3C3E69AC1B49}">
      <dsp:nvSpPr>
        <dsp:cNvPr id="0" name=""/>
        <dsp:cNvSpPr/>
      </dsp:nvSpPr>
      <dsp:spPr>
        <a:xfrm>
          <a:off x="2414184" y="671564"/>
          <a:ext cx="377857" cy="377857"/>
        </a:xfrm>
        <a:prstGeom prst="ellipse">
          <a:avLst/>
        </a:prstGeom>
        <a:solidFill>
          <a:srgbClr val="82BC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F91027-D615-A540-86AB-8571CF108340}">
      <dsp:nvSpPr>
        <dsp:cNvPr id="0" name=""/>
        <dsp:cNvSpPr/>
      </dsp:nvSpPr>
      <dsp:spPr>
        <a:xfrm>
          <a:off x="2885475" y="1041864"/>
          <a:ext cx="240454" cy="240454"/>
        </a:xfrm>
        <a:prstGeom prst="ellipse">
          <a:avLst/>
        </a:prstGeom>
        <a:solidFill>
          <a:srgbClr val="82BC00">
            <a:alpha val="73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5280BA-5F31-9B41-9B7F-CEBBE7D70CB7}">
      <dsp:nvSpPr>
        <dsp:cNvPr id="0" name=""/>
        <dsp:cNvSpPr/>
      </dsp:nvSpPr>
      <dsp:spPr>
        <a:xfrm>
          <a:off x="3087457" y="1412163"/>
          <a:ext cx="240454" cy="2404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9123C6-B3CD-6D4E-B636-33839F7E2AFB}">
      <dsp:nvSpPr>
        <dsp:cNvPr id="0" name=""/>
        <dsp:cNvSpPr/>
      </dsp:nvSpPr>
      <dsp:spPr>
        <a:xfrm>
          <a:off x="1336948" y="705227"/>
          <a:ext cx="618311" cy="618311"/>
        </a:xfrm>
        <a:prstGeom prst="ellipse">
          <a:avLst/>
        </a:prstGeom>
        <a:solidFill>
          <a:srgbClr val="82BC00">
            <a:alpha val="81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BD23E1-3834-0440-A954-A8A0856C0E5C}">
      <dsp:nvSpPr>
        <dsp:cNvPr id="0" name=""/>
        <dsp:cNvSpPr/>
      </dsp:nvSpPr>
      <dsp:spPr>
        <a:xfrm>
          <a:off x="24067" y="1984445"/>
          <a:ext cx="240454" cy="2404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78E8B5-0C77-3540-A95E-E6091378F794}">
      <dsp:nvSpPr>
        <dsp:cNvPr id="0" name=""/>
        <dsp:cNvSpPr/>
      </dsp:nvSpPr>
      <dsp:spPr>
        <a:xfrm>
          <a:off x="226048" y="2287418"/>
          <a:ext cx="377857" cy="377857"/>
        </a:xfrm>
        <a:prstGeom prst="ellipse">
          <a:avLst/>
        </a:prstGeom>
        <a:solidFill>
          <a:srgbClr val="DFDD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EA3BA0-A67F-8448-A475-BAC40D03B9A9}">
      <dsp:nvSpPr>
        <dsp:cNvPr id="0" name=""/>
        <dsp:cNvSpPr/>
      </dsp:nvSpPr>
      <dsp:spPr>
        <a:xfrm>
          <a:off x="731003" y="2556727"/>
          <a:ext cx="549610" cy="549610"/>
        </a:xfrm>
        <a:prstGeom prst="ellipse">
          <a:avLst/>
        </a:prstGeom>
        <a:solidFill>
          <a:srgbClr val="DFDD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2801D5-822D-2F48-B814-881482F61CFD}">
      <dsp:nvSpPr>
        <dsp:cNvPr id="0" name=""/>
        <dsp:cNvSpPr/>
      </dsp:nvSpPr>
      <dsp:spPr>
        <a:xfrm>
          <a:off x="1437939" y="2994354"/>
          <a:ext cx="240454" cy="240454"/>
        </a:xfrm>
        <a:prstGeom prst="ellipse">
          <a:avLst/>
        </a:prstGeom>
        <a:solidFill>
          <a:srgbClr val="DFDD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BDC8E9-0313-B048-9142-6A11484B8E02}">
      <dsp:nvSpPr>
        <dsp:cNvPr id="0" name=""/>
        <dsp:cNvSpPr/>
      </dsp:nvSpPr>
      <dsp:spPr>
        <a:xfrm>
          <a:off x="1572594" y="2556727"/>
          <a:ext cx="377857" cy="377857"/>
        </a:xfrm>
        <a:prstGeom prst="ellipse">
          <a:avLst/>
        </a:prstGeom>
        <a:solidFill>
          <a:srgbClr val="DFDD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211125-3C5B-EF44-9630-3E4562466F2E}">
      <dsp:nvSpPr>
        <dsp:cNvPr id="0" name=""/>
        <dsp:cNvSpPr/>
      </dsp:nvSpPr>
      <dsp:spPr>
        <a:xfrm>
          <a:off x="1909230" y="3028018"/>
          <a:ext cx="240454" cy="240454"/>
        </a:xfrm>
        <a:prstGeom prst="ellipse">
          <a:avLst/>
        </a:prstGeom>
        <a:solidFill>
          <a:srgbClr val="DFDD00">
            <a:alpha val="77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8CC250-1BD4-AB42-9D40-C14EB05A782C}">
      <dsp:nvSpPr>
        <dsp:cNvPr id="0" name=""/>
        <dsp:cNvSpPr/>
      </dsp:nvSpPr>
      <dsp:spPr>
        <a:xfrm>
          <a:off x="2212202" y="2489400"/>
          <a:ext cx="549610" cy="549610"/>
        </a:xfrm>
        <a:prstGeom prst="ellipse">
          <a:avLst/>
        </a:prstGeom>
        <a:solidFill>
          <a:srgbClr val="DFDD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9B3784-64F0-1348-BB40-8800BA1A60CA}">
      <dsp:nvSpPr>
        <dsp:cNvPr id="0" name=""/>
        <dsp:cNvSpPr/>
      </dsp:nvSpPr>
      <dsp:spPr>
        <a:xfrm>
          <a:off x="2952802" y="2354745"/>
          <a:ext cx="377857" cy="377857"/>
        </a:xfrm>
        <a:prstGeom prst="ellipse">
          <a:avLst/>
        </a:prstGeom>
        <a:solidFill>
          <a:srgbClr val="DFDD00">
            <a:alpha val="83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E92B7B-FBE3-2B44-BB97-FB2874189055}">
      <dsp:nvSpPr>
        <dsp:cNvPr id="0" name=""/>
        <dsp:cNvSpPr/>
      </dsp:nvSpPr>
      <dsp:spPr>
        <a:xfrm>
          <a:off x="3377285" y="771995"/>
          <a:ext cx="1109712" cy="2118561"/>
        </a:xfrm>
        <a:prstGeom prst="chevron">
          <a:avLst>
            <a:gd name="adj" fmla="val 62310"/>
          </a:avLst>
        </a:prstGeom>
        <a:solidFill>
          <a:srgbClr val="DFDD00">
            <a:alpha val="72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F1C498-6106-E546-A92A-3AC565291040}">
      <dsp:nvSpPr>
        <dsp:cNvPr id="0" name=""/>
        <dsp:cNvSpPr/>
      </dsp:nvSpPr>
      <dsp:spPr>
        <a:xfrm>
          <a:off x="4285232" y="771995"/>
          <a:ext cx="1109712" cy="2118561"/>
        </a:xfrm>
        <a:prstGeom prst="chevron">
          <a:avLst>
            <a:gd name="adj" fmla="val 62310"/>
          </a:avLst>
        </a:prstGeom>
        <a:solidFill>
          <a:srgbClr val="82BC00">
            <a:alpha val="71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3846E3-CE10-7943-BBAF-1B6F0B95D249}">
      <dsp:nvSpPr>
        <dsp:cNvPr id="0" name=""/>
        <dsp:cNvSpPr/>
      </dsp:nvSpPr>
      <dsp:spPr>
        <a:xfrm>
          <a:off x="5900084" y="916034"/>
          <a:ext cx="2016208" cy="1983846"/>
        </a:xfrm>
        <a:prstGeom prst="ellipse">
          <a:avLst/>
        </a:prstGeom>
        <a:solidFill>
          <a:srgbClr val="00BFC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b="1" kern="1200" dirty="0" smtClean="0">
              <a:latin typeface="Bauhaus 93" charset="0"/>
              <a:ea typeface="Bauhaus 93" charset="0"/>
              <a:cs typeface="Bauhaus 93" charset="0"/>
            </a:rPr>
            <a:t>IDENTIDAD</a:t>
          </a:r>
          <a:endParaRPr lang="es-ES_tradnl" sz="2200" b="1" kern="1200" dirty="0">
            <a:latin typeface="Bauhaus 93" charset="0"/>
            <a:ea typeface="Bauhaus 93" charset="0"/>
            <a:cs typeface="Bauhaus 93" charset="0"/>
          </a:endParaRPr>
        </a:p>
      </dsp:txBody>
      <dsp:txXfrm>
        <a:off x="6195351" y="1206562"/>
        <a:ext cx="1425674" cy="1402790"/>
      </dsp:txXfrm>
    </dsp:sp>
    <dsp:sp modelId="{1966D2AF-99FA-B949-A1CA-0BC59DA82E9C}">
      <dsp:nvSpPr>
        <dsp:cNvPr id="0" name=""/>
        <dsp:cNvSpPr/>
      </dsp:nvSpPr>
      <dsp:spPr>
        <a:xfrm>
          <a:off x="5394944" y="4096129"/>
          <a:ext cx="3026488" cy="564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900" kern="1200" dirty="0"/>
        </a:p>
      </dsp:txBody>
      <dsp:txXfrm>
        <a:off x="5394944" y="4096129"/>
        <a:ext cx="3026488" cy="5649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F6964-E75F-4743-A5D5-520FF9EB3E24}">
      <dsp:nvSpPr>
        <dsp:cNvPr id="0" name=""/>
        <dsp:cNvSpPr/>
      </dsp:nvSpPr>
      <dsp:spPr>
        <a:xfrm>
          <a:off x="4531919" y="2677303"/>
          <a:ext cx="3193412" cy="3193412"/>
        </a:xfrm>
        <a:prstGeom prst="gear9">
          <a:avLst/>
        </a:prstGeom>
        <a:solidFill>
          <a:srgbClr val="00BFC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solidFill>
                <a:schemeClr val="tx1"/>
              </a:solidFill>
              <a:latin typeface="Bauhaus 93" charset="0"/>
              <a:ea typeface="Bauhaus 93" charset="0"/>
              <a:cs typeface="Bauhaus 93" charset="0"/>
            </a:rPr>
            <a:t>AUTOVALORACIÓN</a:t>
          </a:r>
          <a:endParaRPr lang="es-ES_tradnl" sz="1600" kern="1200" dirty="0">
            <a:solidFill>
              <a:schemeClr val="tx1"/>
            </a:solidFill>
            <a:latin typeface="Bauhaus 93" charset="0"/>
            <a:ea typeface="Bauhaus 93" charset="0"/>
            <a:cs typeface="Bauhaus 93" charset="0"/>
          </a:endParaRPr>
        </a:p>
      </dsp:txBody>
      <dsp:txXfrm>
        <a:off x="5173937" y="3425345"/>
        <a:ext cx="1909376" cy="1641479"/>
      </dsp:txXfrm>
    </dsp:sp>
    <dsp:sp modelId="{D4CA9C3A-39C6-9A4E-8CC2-B33825C219C0}">
      <dsp:nvSpPr>
        <dsp:cNvPr id="0" name=""/>
        <dsp:cNvSpPr/>
      </dsp:nvSpPr>
      <dsp:spPr>
        <a:xfrm>
          <a:off x="2673934" y="1922496"/>
          <a:ext cx="2322481" cy="2322481"/>
        </a:xfrm>
        <a:prstGeom prst="gear6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dirty="0" smtClean="0">
              <a:solidFill>
                <a:schemeClr val="tx1"/>
              </a:solidFill>
              <a:latin typeface="Heiti TC Light" charset="-120"/>
              <a:ea typeface="Heiti TC Light" charset="-120"/>
              <a:cs typeface="Heiti TC Light" charset="-120"/>
            </a:rPr>
            <a:t>LA VALORACIÓN QUE OTROS HACEN DE MI 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dirty="0" smtClean="0">
              <a:solidFill>
                <a:schemeClr val="tx1"/>
              </a:solidFill>
              <a:latin typeface="Heiti TC Light" charset="-120"/>
              <a:ea typeface="Heiti TC Light" charset="-120"/>
              <a:cs typeface="Heiti TC Light" charset="-120"/>
            </a:rPr>
            <a:t>SEGÚN MIS </a:t>
          </a:r>
          <a:r>
            <a:rPr lang="es-ES_tradnl" sz="1000" b="1" kern="1200" dirty="0" smtClean="0">
              <a:solidFill>
                <a:schemeClr val="tx1"/>
              </a:solidFill>
              <a:latin typeface="Heiti TC Light" charset="-120"/>
              <a:ea typeface="Heiti TC Light" charset="-120"/>
              <a:cs typeface="Heiti TC Light" charset="-120"/>
            </a:rPr>
            <a:t>CARÁCTERISTICAS</a:t>
          </a:r>
          <a:endParaRPr lang="es-ES_tradnl" sz="1000" b="1" kern="1200" dirty="0">
            <a:solidFill>
              <a:schemeClr val="tx1"/>
            </a:solidFill>
            <a:latin typeface="Heiti TC Light" charset="-120"/>
            <a:ea typeface="Heiti TC Light" charset="-120"/>
            <a:cs typeface="Heiti TC Light" charset="-120"/>
          </a:endParaRPr>
        </a:p>
      </dsp:txBody>
      <dsp:txXfrm>
        <a:off x="3258626" y="2510721"/>
        <a:ext cx="1153097" cy="1146031"/>
      </dsp:txXfrm>
    </dsp:sp>
    <dsp:sp modelId="{A0BC513C-323D-AC4D-A6BD-3689F10C1E56}">
      <dsp:nvSpPr>
        <dsp:cNvPr id="0" name=""/>
        <dsp:cNvSpPr/>
      </dsp:nvSpPr>
      <dsp:spPr>
        <a:xfrm rot="20700000">
          <a:off x="3900498" y="206545"/>
          <a:ext cx="2424082" cy="2502910"/>
        </a:xfrm>
        <a:prstGeom prst="gear6">
          <a:avLst/>
        </a:prstGeom>
        <a:solidFill>
          <a:srgbClr val="82BC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dirty="0" smtClean="0">
              <a:solidFill>
                <a:schemeClr val="tx1"/>
              </a:solidFill>
              <a:latin typeface="Heiti TC Light" charset="-120"/>
              <a:ea typeface="Heiti TC Light" charset="-120"/>
              <a:cs typeface="Heiti TC Light" charset="-120"/>
            </a:rPr>
            <a:t>NECESIDAD DE RECONOCIMIENTO</a:t>
          </a:r>
          <a:endParaRPr lang="es-ES_tradnl" sz="1100" b="1" kern="1200" dirty="0">
            <a:solidFill>
              <a:schemeClr val="tx1"/>
            </a:solidFill>
            <a:latin typeface="Heiti TC Light" charset="-120"/>
            <a:ea typeface="Heiti TC Light" charset="-120"/>
            <a:cs typeface="Heiti TC Light" charset="-120"/>
          </a:endParaRPr>
        </a:p>
      </dsp:txBody>
      <dsp:txXfrm rot="-20700000">
        <a:off x="4427495" y="760182"/>
        <a:ext cx="1370088" cy="1395636"/>
      </dsp:txXfrm>
    </dsp:sp>
    <dsp:sp modelId="{D7761BC6-0FA0-D74D-9FD9-B180ECB57568}">
      <dsp:nvSpPr>
        <dsp:cNvPr id="0" name=""/>
        <dsp:cNvSpPr/>
      </dsp:nvSpPr>
      <dsp:spPr>
        <a:xfrm>
          <a:off x="4304453" y="2185067"/>
          <a:ext cx="4087567" cy="4087567"/>
        </a:xfrm>
        <a:prstGeom prst="circularArrow">
          <a:avLst>
            <a:gd name="adj1" fmla="val 4687"/>
            <a:gd name="adj2" fmla="val 299029"/>
            <a:gd name="adj3" fmla="val 2544761"/>
            <a:gd name="adj4" fmla="val 15800996"/>
            <a:gd name="adj5" fmla="val 5469"/>
          </a:avLst>
        </a:prstGeom>
        <a:solidFill>
          <a:srgbClr val="00BFC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361922-94F4-EF4E-ACA1-0AF56D833808}">
      <dsp:nvSpPr>
        <dsp:cNvPr id="0" name=""/>
        <dsp:cNvSpPr/>
      </dsp:nvSpPr>
      <dsp:spPr>
        <a:xfrm>
          <a:off x="2262626" y="1401702"/>
          <a:ext cx="2969873" cy="296987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00BFC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F64980-6936-0945-8241-0A3823409F0C}">
      <dsp:nvSpPr>
        <dsp:cNvPr id="0" name=""/>
        <dsp:cNvSpPr/>
      </dsp:nvSpPr>
      <dsp:spPr>
        <a:xfrm>
          <a:off x="3448400" y="-185128"/>
          <a:ext cx="3202121" cy="320212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00BFC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BD8EE-49ED-41D0-955D-666E66C72470}" type="datetimeFigureOut">
              <a:rPr lang="es-EC" smtClean="0"/>
              <a:t>11/12/2020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42944-F0EE-4118-BB75-AB1E575AEA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6089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0244C-4794-6242-9F19-8947F5A2D54B}" type="slidenum">
              <a:rPr lang="es-ES_tradnl" smtClean="0"/>
              <a:pPr/>
              <a:t>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80096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0244C-4794-6242-9F19-8947F5A2D54B}" type="slidenum">
              <a:rPr lang="es-ES_tradnl" smtClean="0"/>
              <a:pPr/>
              <a:t>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31259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0244C-4794-6242-9F19-8947F5A2D54B}" type="slidenum">
              <a:rPr lang="es-ES_tradnl" smtClean="0"/>
              <a:pPr/>
              <a:t>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61164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0244C-4794-6242-9F19-8947F5A2D54B}" type="slidenum">
              <a:rPr lang="es-ES_tradnl" smtClean="0"/>
              <a:pPr/>
              <a:t>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60310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8930-3C93-4888-AEE6-A41C89F85E4C}" type="datetimeFigureOut">
              <a:rPr lang="es-EC" smtClean="0"/>
              <a:t>11/12/2020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1A8B-2086-4BFD-9D1C-1D789E90452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2599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8930-3C93-4888-AEE6-A41C89F85E4C}" type="datetimeFigureOut">
              <a:rPr lang="es-EC" smtClean="0"/>
              <a:t>11/12/2020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1A8B-2086-4BFD-9D1C-1D789E90452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62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8930-3C93-4888-AEE6-A41C89F85E4C}" type="datetimeFigureOut">
              <a:rPr lang="es-EC" smtClean="0"/>
              <a:t>11/12/2020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1A8B-2086-4BFD-9D1C-1D789E90452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709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8930-3C93-4888-AEE6-A41C89F85E4C}" type="datetimeFigureOut">
              <a:rPr lang="es-EC" smtClean="0"/>
              <a:t>11/12/2020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1A8B-2086-4BFD-9D1C-1D789E90452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092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8930-3C93-4888-AEE6-A41C89F85E4C}" type="datetimeFigureOut">
              <a:rPr lang="es-EC" smtClean="0"/>
              <a:t>11/12/2020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1A8B-2086-4BFD-9D1C-1D789E90452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08166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8930-3C93-4888-AEE6-A41C89F85E4C}" type="datetimeFigureOut">
              <a:rPr lang="es-EC" smtClean="0"/>
              <a:t>11/12/2020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1A8B-2086-4BFD-9D1C-1D789E90452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873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8930-3C93-4888-AEE6-A41C89F85E4C}" type="datetimeFigureOut">
              <a:rPr lang="es-EC" smtClean="0"/>
              <a:t>11/12/2020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1A8B-2086-4BFD-9D1C-1D789E90452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40442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8930-3C93-4888-AEE6-A41C89F85E4C}" type="datetimeFigureOut">
              <a:rPr lang="es-EC" smtClean="0"/>
              <a:t>11/12/2020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1A8B-2086-4BFD-9D1C-1D789E90452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60065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8930-3C93-4888-AEE6-A41C89F85E4C}" type="datetimeFigureOut">
              <a:rPr lang="es-EC" smtClean="0"/>
              <a:t>11/12/2020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1A8B-2086-4BFD-9D1C-1D789E90452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2248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8930-3C93-4888-AEE6-A41C89F85E4C}" type="datetimeFigureOut">
              <a:rPr lang="es-EC" smtClean="0"/>
              <a:t>11/12/2020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1A8B-2086-4BFD-9D1C-1D789E90452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3386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8930-3C93-4888-AEE6-A41C89F85E4C}" type="datetimeFigureOut">
              <a:rPr lang="es-EC" smtClean="0"/>
              <a:t>11/12/2020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1A8B-2086-4BFD-9D1C-1D789E90452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97429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D8930-3C93-4888-AEE6-A41C89F85E4C}" type="datetimeFigureOut">
              <a:rPr lang="es-EC" smtClean="0"/>
              <a:t>11/12/2020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D1A8B-2086-4BFD-9D1C-1D789E90452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03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36444" r="1944" b="11111"/>
          <a:stretch/>
        </p:blipFill>
        <p:spPr>
          <a:xfrm>
            <a:off x="2019301" y="2342104"/>
            <a:ext cx="7531678" cy="264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1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/>
          </p:nvPr>
        </p:nvGraphicFramePr>
        <p:xfrm>
          <a:off x="2090341" y="1578572"/>
          <a:ext cx="8445500" cy="492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2426697" y="1137406"/>
            <a:ext cx="234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latin typeface="Heiti TC Light" charset="-120"/>
                <a:ea typeface="Heiti TC Light" charset="-120"/>
                <a:cs typeface="Heiti TC Light" charset="-120"/>
              </a:rPr>
              <a:t>Aspectos individuales</a:t>
            </a:r>
            <a:endParaRPr lang="es-ES_tradnl" b="1" dirty="0">
              <a:latin typeface="Heiti TC Light" charset="-120"/>
              <a:ea typeface="Heiti TC Light" charset="-120"/>
              <a:cs typeface="Heiti TC Light" charset="-12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426696" y="5125818"/>
            <a:ext cx="2194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>
                <a:latin typeface="Heiti TC Light" charset="-120"/>
                <a:ea typeface="Heiti TC Light" charset="-120"/>
                <a:cs typeface="Heiti TC Light" charset="-120"/>
              </a:rPr>
              <a:t>Aspectos  sociale</a:t>
            </a:r>
            <a:r>
              <a:rPr lang="es-ES_tradnl" b="1" dirty="0">
                <a:latin typeface="Heiti TC Light" charset="-120"/>
                <a:ea typeface="Heiti TC Light" charset="-120"/>
                <a:cs typeface="Heiti TC Light" charset="-120"/>
              </a:rPr>
              <a:t>s</a:t>
            </a:r>
            <a:endParaRPr lang="es-ES_tradnl" sz="2000" b="1" dirty="0">
              <a:latin typeface="Heiti TC Light" charset="-120"/>
              <a:ea typeface="Heiti TC Light" charset="-120"/>
              <a:cs typeface="Heiti TC Light" charset="-12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2" t="39556" r="58750" b="15777"/>
          <a:stretch/>
        </p:blipFill>
        <p:spPr>
          <a:xfrm>
            <a:off x="10094303" y="6250704"/>
            <a:ext cx="441538" cy="5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8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2" t="39556" r="58750" b="15777"/>
          <a:stretch/>
        </p:blipFill>
        <p:spPr>
          <a:xfrm>
            <a:off x="10081603" y="6250704"/>
            <a:ext cx="441538" cy="513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877150"/>
            <a:ext cx="7816349" cy="5233855"/>
          </a:xfrm>
          <a:prstGeom prst="rect">
            <a:avLst/>
          </a:prstGeom>
        </p:spPr>
      </p:pic>
      <p:sp>
        <p:nvSpPr>
          <p:cNvPr id="7" name="Marcador de texto 2"/>
          <p:cNvSpPr txBox="1">
            <a:spLocks/>
          </p:cNvSpPr>
          <p:nvPr/>
        </p:nvSpPr>
        <p:spPr>
          <a:xfrm>
            <a:off x="5738203" y="5334000"/>
            <a:ext cx="5181600" cy="47148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4400" b="1" dirty="0">
                <a:solidFill>
                  <a:srgbClr val="DFDD00"/>
                </a:solidFill>
                <a:latin typeface="Bauhaus 93" charset="0"/>
                <a:ea typeface="Bauhaus 93" charset="0"/>
                <a:cs typeface="Bauhaus 93" charset="0"/>
              </a:rPr>
              <a:t>Auto</a:t>
            </a:r>
            <a:r>
              <a:rPr lang="es-ES_tradnl" sz="4400" b="1" dirty="0">
                <a:solidFill>
                  <a:srgbClr val="00BFCE"/>
                </a:solidFill>
                <a:latin typeface="Bauhaus 93" charset="0"/>
                <a:ea typeface="Bauhaus 93" charset="0"/>
                <a:cs typeface="Bauhaus 93" charset="0"/>
              </a:rPr>
              <a:t>percepción</a:t>
            </a:r>
          </a:p>
        </p:txBody>
      </p:sp>
    </p:spTree>
    <p:extLst>
      <p:ext uri="{BB962C8B-B14F-4D97-AF65-F5344CB8AC3E}">
        <p14:creationId xmlns:p14="http://schemas.microsoft.com/office/powerpoint/2010/main" val="400582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2" t="39556" r="58750" b="15777"/>
          <a:stretch/>
        </p:blipFill>
        <p:spPr>
          <a:xfrm>
            <a:off x="10094303" y="6263404"/>
            <a:ext cx="441538" cy="513000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/>
          </p:nvPr>
        </p:nvGraphicFramePr>
        <p:xfrm>
          <a:off x="680641" y="638743"/>
          <a:ext cx="9644459" cy="5806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5" name="Agrupar 4"/>
          <p:cNvGrpSpPr/>
          <p:nvPr/>
        </p:nvGrpSpPr>
        <p:grpSpPr>
          <a:xfrm>
            <a:off x="6442622" y="307286"/>
            <a:ext cx="1592756" cy="1592756"/>
            <a:chOff x="2454821" y="178981"/>
            <a:chExt cx="1592756" cy="1592756"/>
          </a:xfrm>
          <a:solidFill>
            <a:srgbClr val="DFDD00"/>
          </a:solidFill>
        </p:grpSpPr>
        <p:sp>
          <p:nvSpPr>
            <p:cNvPr id="7" name="Forma 6"/>
            <p:cNvSpPr/>
            <p:nvPr/>
          </p:nvSpPr>
          <p:spPr>
            <a:xfrm rot="20700000">
              <a:off x="2454821" y="178981"/>
              <a:ext cx="1592756" cy="1592756"/>
            </a:xfrm>
            <a:prstGeom prst="gear6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2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orma 4"/>
            <p:cNvSpPr/>
            <p:nvPr/>
          </p:nvSpPr>
          <p:spPr>
            <a:xfrm>
              <a:off x="2753359" y="528320"/>
              <a:ext cx="1056640" cy="8940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100" b="1" dirty="0">
                  <a:solidFill>
                    <a:schemeClr val="tx1"/>
                  </a:solidFill>
                  <a:latin typeface="Heiti TC Light" charset="-120"/>
                  <a:ea typeface="Heiti TC Light" charset="-120"/>
                  <a:cs typeface="Heiti TC Light" charset="-120"/>
                </a:rPr>
                <a:t>MI PROPIA VALORACIÓN</a:t>
              </a:r>
            </a:p>
          </p:txBody>
        </p:sp>
      </p:grpSp>
      <p:sp>
        <p:nvSpPr>
          <p:cNvPr id="12" name="Forma 11"/>
          <p:cNvSpPr/>
          <p:nvPr/>
        </p:nvSpPr>
        <p:spPr>
          <a:xfrm rot="9263527">
            <a:off x="6415957" y="383301"/>
            <a:ext cx="1959747" cy="1827905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rgbClr val="00BFCE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3676672"/>
              <a:satOff val="-5114"/>
              <a:lumOff val="-1961"/>
              <a:alphaOff val="0"/>
            </a:schemeClr>
          </a:fillRef>
          <a:effectRef idx="2">
            <a:schemeClr val="accent5">
              <a:hueOff val="-3676672"/>
              <a:satOff val="-5114"/>
              <a:lumOff val="-1961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69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2"/>
          <p:cNvSpPr txBox="1">
            <a:spLocks/>
          </p:cNvSpPr>
          <p:nvPr/>
        </p:nvSpPr>
        <p:spPr>
          <a:xfrm>
            <a:off x="2133601" y="5664200"/>
            <a:ext cx="5915025" cy="8611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3600" b="1" dirty="0">
                <a:solidFill>
                  <a:srgbClr val="00BFCE"/>
                </a:solidFill>
                <a:latin typeface="Bauhaus 93" charset="0"/>
                <a:ea typeface="Bauhaus 93" charset="0"/>
                <a:cs typeface="Bauhaus 93" charset="0"/>
              </a:rPr>
              <a:t>Autovaloración</a:t>
            </a:r>
            <a:endParaRPr lang="es-ES_tradnl" sz="3600" b="1" dirty="0">
              <a:solidFill>
                <a:srgbClr val="00BFCE"/>
              </a:solidFill>
              <a:latin typeface="Bauhaus 93" charset="0"/>
              <a:ea typeface="Bauhaus 93" charset="0"/>
              <a:cs typeface="Bauhaus 93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2" t="39556" r="58750" b="15777"/>
          <a:stretch/>
        </p:blipFill>
        <p:spPr>
          <a:xfrm>
            <a:off x="10107003" y="6268800"/>
            <a:ext cx="441538" cy="51300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133601" y="330200"/>
            <a:ext cx="3893859" cy="51435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_tradnl" sz="2400" dirty="0">
                <a:latin typeface="Arial" charset="0"/>
                <a:ea typeface="Arial" charset="0"/>
                <a:cs typeface="Arial" charset="0"/>
              </a:rPr>
              <a:t>La interiorización </a:t>
            </a:r>
            <a:r>
              <a:rPr lang="es-ES_tradnl" sz="2400" dirty="0">
                <a:latin typeface="Arial" charset="0"/>
                <a:ea typeface="Arial" charset="0"/>
                <a:cs typeface="Arial" charset="0"/>
              </a:rPr>
              <a:t>y </a:t>
            </a:r>
          </a:p>
          <a:p>
            <a:pPr algn="just"/>
            <a:endParaRPr lang="es-ES_tradnl" sz="2400" dirty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s-ES_tradnl" sz="2400" dirty="0">
                <a:latin typeface="Arial" charset="0"/>
                <a:ea typeface="Arial" charset="0"/>
                <a:cs typeface="Arial" charset="0"/>
              </a:rPr>
              <a:t>la </a:t>
            </a:r>
            <a:r>
              <a:rPr lang="es-ES_tradnl" sz="2400" dirty="0">
                <a:latin typeface="Arial" charset="0"/>
                <a:ea typeface="Arial" charset="0"/>
                <a:cs typeface="Arial" charset="0"/>
              </a:rPr>
              <a:t>forma como procesamos las exigencias </a:t>
            </a:r>
            <a:r>
              <a:rPr lang="es-ES_tradnl" sz="2400" dirty="0">
                <a:latin typeface="Arial" charset="0"/>
                <a:ea typeface="Arial" charset="0"/>
                <a:cs typeface="Arial" charset="0"/>
              </a:rPr>
              <a:t>del </a:t>
            </a:r>
            <a:r>
              <a:rPr lang="es-ES_tradnl" sz="2400" dirty="0">
                <a:latin typeface="Arial" charset="0"/>
                <a:ea typeface="Arial" charset="0"/>
                <a:cs typeface="Arial" charset="0"/>
              </a:rPr>
              <a:t>entorno 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(familiar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, amistades, parejas, instituciones educativas, labores, etc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.,)</a:t>
            </a:r>
            <a:r>
              <a:rPr lang="es-ES_tradnl" sz="2000" dirty="0">
                <a:latin typeface="Arial" charset="0"/>
                <a:ea typeface="Arial" charset="0"/>
                <a:cs typeface="Arial" charset="0"/>
              </a:rPr>
              <a:t> </a:t>
            </a:r>
            <a:endParaRPr lang="es-ES_tradnl" sz="2400" dirty="0"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ES_tradnl" sz="2400" dirty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s-ES_tradnl" sz="2400" dirty="0">
                <a:latin typeface="Arial" charset="0"/>
                <a:ea typeface="Arial" charset="0"/>
                <a:cs typeface="Arial" charset="0"/>
              </a:rPr>
              <a:t>dan </a:t>
            </a:r>
            <a:r>
              <a:rPr lang="es-ES_tradnl" sz="2400" dirty="0">
                <a:latin typeface="Arial" charset="0"/>
                <a:ea typeface="Arial" charset="0"/>
                <a:cs typeface="Arial" charset="0"/>
              </a:rPr>
              <a:t>como resultado una autovaloración positiva </a:t>
            </a:r>
            <a:r>
              <a:rPr lang="es-ES_tradnl" sz="2000" dirty="0">
                <a:latin typeface="Arial" charset="0"/>
                <a:ea typeface="Arial" charset="0"/>
                <a:cs typeface="Arial" charset="0"/>
              </a:rPr>
              <a:t>(autoestima) </a:t>
            </a:r>
            <a:r>
              <a:rPr lang="es-ES_tradnl" sz="2400" dirty="0">
                <a:latin typeface="Arial" charset="0"/>
                <a:ea typeface="Arial" charset="0"/>
                <a:cs typeface="Arial" charset="0"/>
              </a:rPr>
              <a:t>o negativa </a:t>
            </a:r>
            <a:r>
              <a:rPr lang="es-ES_tradnl" sz="2000" dirty="0">
                <a:latin typeface="Arial" charset="0"/>
                <a:ea typeface="Arial" charset="0"/>
                <a:cs typeface="Arial" charset="0"/>
              </a:rPr>
              <a:t>(baja autoestima)</a:t>
            </a:r>
            <a:r>
              <a:rPr lang="es-ES_tradnl" sz="240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059" y="2298700"/>
            <a:ext cx="4546482" cy="324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2"/>
          <p:cNvSpPr txBox="1">
            <a:spLocks/>
          </p:cNvSpPr>
          <p:nvPr/>
        </p:nvSpPr>
        <p:spPr>
          <a:xfrm>
            <a:off x="2487217" y="5150249"/>
            <a:ext cx="5915025" cy="112514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3600" b="1" dirty="0">
                <a:solidFill>
                  <a:srgbClr val="00BFCE"/>
                </a:solidFill>
                <a:latin typeface="Bauhaus 93" charset="0"/>
                <a:ea typeface="Bauhaus 93" charset="0"/>
                <a:cs typeface="Bauhaus 93" charset="0"/>
              </a:rPr>
              <a:t>Autoestima</a:t>
            </a:r>
            <a:endParaRPr lang="es-ES_tradnl" sz="3600" b="1" dirty="0">
              <a:solidFill>
                <a:srgbClr val="00BFCE"/>
              </a:solidFill>
              <a:latin typeface="Bauhaus 93" charset="0"/>
              <a:ea typeface="Bauhaus 93" charset="0"/>
              <a:cs typeface="Bauhaus 93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2" t="39556" r="58750" b="15777"/>
          <a:stretch/>
        </p:blipFill>
        <p:spPr>
          <a:xfrm>
            <a:off x="10107003" y="6268800"/>
            <a:ext cx="441538" cy="513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4572000" cy="685800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487216" y="1828800"/>
            <a:ext cx="2999184" cy="30861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_tradnl" sz="2400" dirty="0">
                <a:latin typeface="Arial" charset="0"/>
                <a:ea typeface="Arial" charset="0"/>
                <a:cs typeface="Arial" charset="0"/>
              </a:rPr>
              <a:t>C</a:t>
            </a:r>
            <a:r>
              <a:rPr lang="es-ES_tradnl" sz="2400" dirty="0">
                <a:latin typeface="Arial" charset="0"/>
                <a:ea typeface="Arial" charset="0"/>
                <a:cs typeface="Arial" charset="0"/>
              </a:rPr>
              <a:t>onjunto </a:t>
            </a:r>
            <a:r>
              <a:rPr lang="es-ES_tradnl" sz="2400" dirty="0">
                <a:latin typeface="Arial" charset="0"/>
                <a:ea typeface="Arial" charset="0"/>
                <a:cs typeface="Arial" charset="0"/>
              </a:rPr>
              <a:t>de ideas, apreciaciones, </a:t>
            </a:r>
            <a:endParaRPr lang="es-ES_tradnl" sz="2400" dirty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s-ES_tradnl" sz="2400" dirty="0">
                <a:latin typeface="Arial" charset="0"/>
                <a:ea typeface="Arial" charset="0"/>
                <a:cs typeface="Arial" charset="0"/>
              </a:rPr>
              <a:t>e </a:t>
            </a:r>
            <a:r>
              <a:rPr lang="es-ES_tradnl" sz="2400" dirty="0">
                <a:latin typeface="Arial" charset="0"/>
                <a:ea typeface="Arial" charset="0"/>
                <a:cs typeface="Arial" charset="0"/>
              </a:rPr>
              <a:t>imágenes </a:t>
            </a:r>
            <a:endParaRPr lang="es-ES_tradnl" sz="2400" dirty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s-ES_tradnl" sz="2400" dirty="0">
                <a:latin typeface="Arial" charset="0"/>
                <a:ea typeface="Arial" charset="0"/>
                <a:cs typeface="Arial" charset="0"/>
              </a:rPr>
              <a:t>que </a:t>
            </a:r>
            <a:r>
              <a:rPr lang="es-ES_tradnl" sz="2400" dirty="0">
                <a:latin typeface="Arial" charset="0"/>
                <a:ea typeface="Arial" charset="0"/>
                <a:cs typeface="Arial" charset="0"/>
              </a:rPr>
              <a:t>una persona tiene sobre sí misma y que se expresa en la </a:t>
            </a:r>
            <a:r>
              <a:rPr lang="es-ES_tradnl" sz="2400" b="1" dirty="0">
                <a:latin typeface="Arial" charset="0"/>
                <a:ea typeface="Arial" charset="0"/>
                <a:cs typeface="Arial" charset="0"/>
              </a:rPr>
              <a:t>valoración positiva </a:t>
            </a:r>
            <a:r>
              <a:rPr lang="es-ES_tradnl" sz="2400" dirty="0">
                <a:latin typeface="Arial" charset="0"/>
                <a:ea typeface="Arial" charset="0"/>
                <a:cs typeface="Arial" charset="0"/>
              </a:rPr>
              <a:t>o </a:t>
            </a:r>
            <a:r>
              <a:rPr lang="es-ES_tradnl" sz="2400" b="1" dirty="0">
                <a:latin typeface="Arial" charset="0"/>
                <a:ea typeface="Arial" charset="0"/>
                <a:cs typeface="Arial" charset="0"/>
              </a:rPr>
              <a:t>negativa</a:t>
            </a:r>
            <a:r>
              <a:rPr lang="es-ES_tradnl" sz="2400" dirty="0">
                <a:latin typeface="Arial" charset="0"/>
                <a:ea typeface="Arial" charset="0"/>
                <a:cs typeface="Arial" charset="0"/>
              </a:rPr>
              <a:t> de su propio ser </a:t>
            </a:r>
          </a:p>
        </p:txBody>
      </p:sp>
    </p:spTree>
    <p:extLst>
      <p:ext uri="{BB962C8B-B14F-4D97-AF65-F5344CB8AC3E}">
        <p14:creationId xmlns:p14="http://schemas.microsoft.com/office/powerpoint/2010/main" val="668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2"/>
          <p:cNvSpPr txBox="1">
            <a:spLocks/>
          </p:cNvSpPr>
          <p:nvPr/>
        </p:nvSpPr>
        <p:spPr>
          <a:xfrm>
            <a:off x="2133600" y="5372100"/>
            <a:ext cx="7973403" cy="115320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3600" b="1" dirty="0">
                <a:solidFill>
                  <a:srgbClr val="00BFCE"/>
                </a:solidFill>
                <a:latin typeface="Bauhaus 93" charset="0"/>
                <a:ea typeface="Bauhaus 93" charset="0"/>
                <a:cs typeface="Bauhaus 93" charset="0"/>
              </a:rPr>
              <a:t>Relación </a:t>
            </a:r>
            <a:r>
              <a:rPr lang="es-ES_tradnl" sz="3600" b="1" dirty="0">
                <a:solidFill>
                  <a:srgbClr val="00BFCE"/>
                </a:solidFill>
                <a:latin typeface="Bauhaus 93" charset="0"/>
                <a:ea typeface="Bauhaus 93" charset="0"/>
                <a:cs typeface="Bauhaus 93" charset="0"/>
              </a:rPr>
              <a:t>entre </a:t>
            </a:r>
            <a:r>
              <a:rPr lang="es-ES_tradnl" sz="3600" b="1" dirty="0">
                <a:solidFill>
                  <a:srgbClr val="00BFCE"/>
                </a:solidFill>
                <a:latin typeface="Bauhaus 93" charset="0"/>
                <a:ea typeface="Bauhaus 93" charset="0"/>
                <a:cs typeface="Bauhaus 93" charset="0"/>
              </a:rPr>
              <a:t>identidad</a:t>
            </a:r>
            <a:r>
              <a:rPr lang="es-ES_tradnl" sz="3600" b="1" dirty="0">
                <a:solidFill>
                  <a:srgbClr val="00BFCE"/>
                </a:solidFill>
                <a:ea typeface="Bauhaus 93" charset="0"/>
                <a:cs typeface="Bauhaus 93" charset="0"/>
              </a:rPr>
              <a:t>,</a:t>
            </a:r>
            <a:r>
              <a:rPr lang="es-ES_tradnl" sz="3600" b="1" dirty="0">
                <a:solidFill>
                  <a:srgbClr val="00BFCE"/>
                </a:solidFill>
                <a:latin typeface="Bauhaus 93" charset="0"/>
                <a:ea typeface="Bauhaus 93" charset="0"/>
                <a:cs typeface="Bauhaus 93" charset="0"/>
              </a:rPr>
              <a:t> </a:t>
            </a:r>
            <a:r>
              <a:rPr lang="es-ES_tradnl" sz="3600" b="1" dirty="0">
                <a:solidFill>
                  <a:srgbClr val="00BFCE"/>
                </a:solidFill>
                <a:latin typeface="Bauhaus 93" charset="0"/>
                <a:ea typeface="Bauhaus 93" charset="0"/>
                <a:cs typeface="Bauhaus 93" charset="0"/>
              </a:rPr>
              <a:t>autoestima y </a:t>
            </a:r>
            <a:r>
              <a:rPr lang="es-ES_tradnl" sz="3600" b="1" dirty="0">
                <a:solidFill>
                  <a:srgbClr val="00BFCE"/>
                </a:solidFill>
                <a:latin typeface="Bauhaus 93" charset="0"/>
                <a:ea typeface="Bauhaus 93" charset="0"/>
                <a:cs typeface="Bauhaus 93" charset="0"/>
              </a:rPr>
              <a:t>el ejercicio </a:t>
            </a:r>
            <a:r>
              <a:rPr lang="es-ES_tradnl" sz="3600" b="1" dirty="0">
                <a:solidFill>
                  <a:srgbClr val="00BFCE"/>
                </a:solidFill>
                <a:latin typeface="Bauhaus 93" charset="0"/>
                <a:ea typeface="Bauhaus 93" charset="0"/>
                <a:cs typeface="Bauhaus 93" charset="0"/>
              </a:rPr>
              <a:t>de derechos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2" t="39556" r="58750" b="15777"/>
          <a:stretch/>
        </p:blipFill>
        <p:spPr>
          <a:xfrm>
            <a:off x="10107003" y="6268800"/>
            <a:ext cx="441538" cy="513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0" y="2109635"/>
            <a:ext cx="3761872" cy="290686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558329"/>
            <a:ext cx="2491740" cy="373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Panorámica</PresentationFormat>
  <Paragraphs>26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Bauhaus 93</vt:lpstr>
      <vt:lpstr>Calibri</vt:lpstr>
      <vt:lpstr>Calibri Light</vt:lpstr>
      <vt:lpstr>Heiti TC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Asus</dc:creator>
  <cp:lastModifiedBy>Asus</cp:lastModifiedBy>
  <cp:revision>1</cp:revision>
  <dcterms:created xsi:type="dcterms:W3CDTF">2020-12-12T04:25:08Z</dcterms:created>
  <dcterms:modified xsi:type="dcterms:W3CDTF">2020-12-12T04:25:40Z</dcterms:modified>
</cp:coreProperties>
</file>