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64CC"/>
    <a:srgbClr val="3C3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4"/>
    <p:restoredTop sz="93723"/>
  </p:normalViewPr>
  <p:slideViewPr>
    <p:cSldViewPr snapToGrid="0" snapToObjects="1">
      <p:cViewPr>
        <p:scale>
          <a:sx n="100" d="100"/>
          <a:sy n="100" d="100"/>
        </p:scale>
        <p:origin x="5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61C43-586D-5347-A0C4-8E6C174F8EA9}" type="datetimeFigureOut">
              <a:rPr lang="es-ES_tradnl" smtClean="0"/>
              <a:t>21/3/17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7E725D-9FED-A048-AA76-07BEBC758367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42883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3A67-CD16-8F44-9DDB-A60DE88B61EC}" type="datetimeFigureOut">
              <a:rPr lang="es-ES" smtClean="0"/>
              <a:t>21/3/17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40AF-B690-C243-997D-5FF85FA077D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44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3A67-CD16-8F44-9DDB-A60DE88B61EC}" type="datetimeFigureOut">
              <a:rPr lang="es-ES" smtClean="0"/>
              <a:t>21/3/17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40AF-B690-C243-997D-5FF85FA077D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747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3A67-CD16-8F44-9DDB-A60DE88B61EC}" type="datetimeFigureOut">
              <a:rPr lang="es-ES" smtClean="0"/>
              <a:t>21/3/17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40AF-B690-C243-997D-5FF85FA077D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9079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3A67-CD16-8F44-9DDB-A60DE88B61EC}" type="datetimeFigureOut">
              <a:rPr lang="es-ES" smtClean="0"/>
              <a:t>21/3/17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40AF-B690-C243-997D-5FF85FA077D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0842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3A67-CD16-8F44-9DDB-A60DE88B61EC}" type="datetimeFigureOut">
              <a:rPr lang="es-ES" smtClean="0"/>
              <a:t>21/3/17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40AF-B690-C243-997D-5FF85FA077D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489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3A67-CD16-8F44-9DDB-A60DE88B61EC}" type="datetimeFigureOut">
              <a:rPr lang="es-ES" smtClean="0"/>
              <a:t>21/3/17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40AF-B690-C243-997D-5FF85FA077D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53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3A67-CD16-8F44-9DDB-A60DE88B61EC}" type="datetimeFigureOut">
              <a:rPr lang="es-ES" smtClean="0"/>
              <a:t>21/3/17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40AF-B690-C243-997D-5FF85FA077D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091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3A67-CD16-8F44-9DDB-A60DE88B61EC}" type="datetimeFigureOut">
              <a:rPr lang="es-ES" smtClean="0"/>
              <a:t>21/3/17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40AF-B690-C243-997D-5FF85FA077D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966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3A67-CD16-8F44-9DDB-A60DE88B61EC}" type="datetimeFigureOut">
              <a:rPr lang="es-ES" smtClean="0"/>
              <a:t>21/3/17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40AF-B690-C243-997D-5FF85FA077D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50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3A67-CD16-8F44-9DDB-A60DE88B61EC}" type="datetimeFigureOut">
              <a:rPr lang="es-ES" smtClean="0"/>
              <a:t>21/3/17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40AF-B690-C243-997D-5FF85FA077D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19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3A67-CD16-8F44-9DDB-A60DE88B61EC}" type="datetimeFigureOut">
              <a:rPr lang="es-ES" smtClean="0"/>
              <a:t>21/3/17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40AF-B690-C243-997D-5FF85FA077D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108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83A67-CD16-8F44-9DDB-A60DE88B61EC}" type="datetimeFigureOut">
              <a:rPr lang="es-ES" smtClean="0"/>
              <a:t>21/3/17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140AF-B690-C243-997D-5FF85FA077D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117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microsoft.com/office/2007/relationships/hdphoto" Target="../media/hdphoto1.wdp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" y="63500"/>
            <a:ext cx="1625601" cy="59681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108700"/>
            <a:ext cx="1066800" cy="7366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122" y="749300"/>
            <a:ext cx="7593778" cy="5497579"/>
          </a:xfrm>
          <a:prstGeom prst="rect">
            <a:avLst/>
          </a:prstGeom>
          <a:effectLst>
            <a:glow rad="50800">
              <a:srgbClr val="9364CC">
                <a:alpha val="0"/>
              </a:srgbClr>
            </a:glow>
          </a:effectLst>
        </p:spPr>
      </p:pic>
      <p:sp>
        <p:nvSpPr>
          <p:cNvPr id="5" name="Rectángulo 4"/>
          <p:cNvSpPr/>
          <p:nvPr/>
        </p:nvSpPr>
        <p:spPr>
          <a:xfrm>
            <a:off x="3285170" y="4504035"/>
            <a:ext cx="158306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 smtClean="0">
                <a:ln w="0"/>
                <a:solidFill>
                  <a:srgbClr val="3C3C3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pple Braille" charset="0"/>
                <a:ea typeface="Apple Braille" charset="0"/>
                <a:cs typeface="Apple Braille" charset="0"/>
              </a:rPr>
              <a:t>Ser biológico</a:t>
            </a:r>
            <a:endParaRPr lang="es-ES" sz="2000" b="1" cap="none" spc="0" dirty="0">
              <a:ln w="0"/>
              <a:solidFill>
                <a:srgbClr val="3C3C3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6" name="Rectángulo 5"/>
          <p:cNvSpPr/>
          <p:nvPr/>
        </p:nvSpPr>
        <p:spPr>
          <a:xfrm rot="17707657">
            <a:off x="4198942" y="2325498"/>
            <a:ext cx="172675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 smtClean="0">
                <a:ln w="0"/>
                <a:solidFill>
                  <a:srgbClr val="3C3C3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pple Braille" charset="0"/>
                <a:ea typeface="Apple Braille" charset="0"/>
                <a:cs typeface="Apple Braille" charset="0"/>
              </a:rPr>
              <a:t>Ser emocional</a:t>
            </a:r>
            <a:endParaRPr lang="es-ES" sz="2000" b="1" cap="none" spc="0" dirty="0">
              <a:ln w="0"/>
              <a:solidFill>
                <a:srgbClr val="3C3C3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362426" y="1927387"/>
            <a:ext cx="20682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pple Braille" charset="0"/>
                <a:ea typeface="Apple Braille" charset="0"/>
                <a:cs typeface="Apple Braille" charset="0"/>
              </a:rPr>
              <a:t>Ser PSICOLÓGICO</a:t>
            </a:r>
            <a:endParaRPr lang="es-ES" sz="20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558779" y="827776"/>
            <a:ext cx="174381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 smtClean="0">
                <a:ln w="0"/>
                <a:solidFill>
                  <a:srgbClr val="3C3C3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pple Braille" charset="0"/>
                <a:ea typeface="Apple Braille" charset="0"/>
                <a:cs typeface="Apple Braille" charset="0"/>
              </a:rPr>
              <a:t>Ser intelectual</a:t>
            </a:r>
            <a:endParaRPr lang="es-ES" sz="2000" b="1" cap="none" spc="0" dirty="0">
              <a:ln w="0"/>
              <a:solidFill>
                <a:srgbClr val="3C3C3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099486" y="2961123"/>
            <a:ext cx="133119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dirty="0">
                <a:ln w="0"/>
                <a:solidFill>
                  <a:srgbClr val="3C3C3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pple Braille" charset="0"/>
                <a:ea typeface="Apple Braille" charset="0"/>
                <a:cs typeface="Apple Braille" charset="0"/>
              </a:rPr>
              <a:t>d</a:t>
            </a:r>
            <a:r>
              <a:rPr lang="es-ES" sz="2000" b="1" dirty="0" smtClean="0">
                <a:ln w="0"/>
                <a:solidFill>
                  <a:srgbClr val="3C3C3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pple Braille" charset="0"/>
                <a:ea typeface="Apple Braille" charset="0"/>
                <a:cs typeface="Apple Braille" charset="0"/>
              </a:rPr>
              <a:t>ar/recibir</a:t>
            </a:r>
            <a:endParaRPr lang="es-ES" sz="2000" b="1" cap="none" spc="0" dirty="0">
              <a:ln w="0"/>
              <a:solidFill>
                <a:srgbClr val="3C3C3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10" name="Rectángulo 9"/>
          <p:cNvSpPr/>
          <p:nvPr/>
        </p:nvSpPr>
        <p:spPr>
          <a:xfrm rot="17798853">
            <a:off x="4620727" y="3623710"/>
            <a:ext cx="13214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dirty="0" smtClean="0">
                <a:ln w="0"/>
                <a:solidFill>
                  <a:srgbClr val="3C3C3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pple Braille" charset="0"/>
                <a:ea typeface="Apple Braille" charset="0"/>
                <a:cs typeface="Apple Braille" charset="0"/>
              </a:rPr>
              <a:t>sexualidad</a:t>
            </a:r>
            <a:endParaRPr lang="es-ES" sz="2000" b="1" cap="none" spc="0" dirty="0">
              <a:ln w="0"/>
              <a:solidFill>
                <a:srgbClr val="3C3C3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076701" y="5419455"/>
            <a:ext cx="197836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 smtClean="0">
                <a:ln w="0"/>
                <a:solidFill>
                  <a:srgbClr val="3C3C3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pple Braille" charset="0"/>
                <a:ea typeface="Apple Braille" charset="0"/>
                <a:cs typeface="Apple Braille" charset="0"/>
              </a:rPr>
              <a:t>Tierra </a:t>
            </a:r>
            <a:r>
              <a:rPr lang="es-ES" sz="2000" b="1" cap="none" spc="0" smtClean="0">
                <a:ln w="0"/>
                <a:solidFill>
                  <a:srgbClr val="3C3C3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pple Braille" charset="0"/>
                <a:ea typeface="Apple Braille" charset="0"/>
                <a:cs typeface="Apple Braille" charset="0"/>
              </a:rPr>
              <a:t>- moverse</a:t>
            </a:r>
            <a:endParaRPr lang="es-ES" sz="2000" b="1" cap="none" spc="0" dirty="0">
              <a:ln w="0"/>
              <a:solidFill>
                <a:srgbClr val="3C3C3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905524" y="3665476"/>
            <a:ext cx="77777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smtClean="0">
                <a:ln w="0"/>
                <a:solidFill>
                  <a:srgbClr val="3C3C3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pple Braille" charset="0"/>
                <a:ea typeface="Apple Braille" charset="0"/>
                <a:cs typeface="Apple Braille" charset="0"/>
              </a:rPr>
              <a:t>hacer</a:t>
            </a:r>
            <a:endParaRPr lang="es-ES" sz="2000" b="1" cap="none" spc="0" dirty="0">
              <a:ln w="0"/>
              <a:solidFill>
                <a:srgbClr val="3C3C3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13" name="Rectángulo 12"/>
          <p:cNvSpPr/>
          <p:nvPr/>
        </p:nvSpPr>
        <p:spPr>
          <a:xfrm rot="19216492">
            <a:off x="5744145" y="3703428"/>
            <a:ext cx="121539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smtClean="0">
                <a:ln w="0"/>
                <a:solidFill>
                  <a:srgbClr val="3C3C3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pple Braille" charset="0"/>
                <a:ea typeface="Apple Braille" charset="0"/>
                <a:cs typeface="Apple Braille" charset="0"/>
              </a:rPr>
              <a:t>Ser social</a:t>
            </a:r>
            <a:endParaRPr lang="es-ES" sz="2000" b="1" cap="none" spc="0" dirty="0">
              <a:ln w="0"/>
              <a:solidFill>
                <a:srgbClr val="3C3C3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6689750" y="2125443"/>
            <a:ext cx="121539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smtClean="0">
                <a:ln w="0"/>
                <a:solidFill>
                  <a:srgbClr val="3C3C3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pple Braille" charset="0"/>
                <a:ea typeface="Apple Braille" charset="0"/>
                <a:cs typeface="Apple Braille" charset="0"/>
              </a:rPr>
              <a:t>Ser social</a:t>
            </a:r>
            <a:endParaRPr lang="es-ES" sz="2000" b="1" cap="none" spc="0" dirty="0">
              <a:ln w="0"/>
              <a:solidFill>
                <a:srgbClr val="3C3C3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pple Braille" charset="0"/>
              <a:ea typeface="Apple Braille" charset="0"/>
              <a:cs typeface="Apple Brail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68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dea Dignidad" id="{2B680816-0062-6A45-B3FA-8CF18C05E873}" vid="{E149FFD7-E558-924F-B39B-301283CA926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Dignidad</Template>
  <TotalTime>255</TotalTime>
  <Words>18</Words>
  <Application>Microsoft Macintosh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Apple Braille</vt:lpstr>
      <vt:lpstr>Calibri</vt:lpstr>
      <vt:lpstr>Calibri Light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Myriam Perez</dc:creator>
  <cp:lastModifiedBy>Myriam Perez</cp:lastModifiedBy>
  <cp:revision>17</cp:revision>
  <cp:lastPrinted>2017-03-22T02:56:02Z</cp:lastPrinted>
  <dcterms:created xsi:type="dcterms:W3CDTF">2017-03-22T01:45:16Z</dcterms:created>
  <dcterms:modified xsi:type="dcterms:W3CDTF">2017-03-22T06:21:12Z</dcterms:modified>
</cp:coreProperties>
</file>