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media/image42.jpg" ContentType="image/jpg"/>
  <Override PartName="/ppt/media/image43.jpg" ContentType="image/jpg"/>
  <Override PartName="/ppt/media/image44.jpg" ContentType="image/jpg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00" r:id="rId2"/>
    <p:sldId id="263" r:id="rId3"/>
    <p:sldId id="301" r:id="rId4"/>
    <p:sldId id="302" r:id="rId5"/>
    <p:sldId id="262" r:id="rId6"/>
    <p:sldId id="305" r:id="rId7"/>
    <p:sldId id="265" r:id="rId8"/>
    <p:sldId id="266" r:id="rId9"/>
    <p:sldId id="303" r:id="rId10"/>
    <p:sldId id="306" r:id="rId11"/>
    <p:sldId id="308" r:id="rId12"/>
    <p:sldId id="315" r:id="rId13"/>
    <p:sldId id="313" r:id="rId14"/>
    <p:sldId id="311" r:id="rId15"/>
    <p:sldId id="312" r:id="rId16"/>
    <p:sldId id="309" r:id="rId17"/>
    <p:sldId id="31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000"/>
    <a:srgbClr val="5BBFCA"/>
    <a:srgbClr val="9063CD"/>
    <a:srgbClr val="6FB844"/>
    <a:srgbClr val="EAE634"/>
    <a:srgbClr val="E2612C"/>
    <a:srgbClr val="FC4C02"/>
    <a:srgbClr val="E1DF54"/>
    <a:srgbClr val="7E619B"/>
    <a:srgbClr val="E16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6"/>
    <p:restoredTop sz="93440"/>
  </p:normalViewPr>
  <p:slideViewPr>
    <p:cSldViewPr snapToGrid="0" snapToObjects="1">
      <p:cViewPr>
        <p:scale>
          <a:sx n="90" d="100"/>
          <a:sy n="90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DA1A2-421C-7040-BCC5-14AA31FC0090}" type="doc">
      <dgm:prSet loTypeId="urn:microsoft.com/office/officeart/2005/8/layout/vList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9081294-0216-9C40-845B-DBDD811C24CB}">
      <dgm:prSet phldrT="[Texto]" custT="1"/>
      <dgm:spPr>
        <a:solidFill>
          <a:srgbClr val="6FB844"/>
        </a:solidFill>
      </dgm:spPr>
      <dgm:t>
        <a:bodyPr/>
        <a:lstStyle/>
        <a:p>
          <a:r>
            <a:rPr lang="es-ES" altLang="es-EC" sz="18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Son facultades, libertades y atributos que tienen todas las personas </a:t>
          </a:r>
          <a:r>
            <a:rPr lang="es-ES" altLang="es-EC" sz="18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por </a:t>
          </a:r>
          <a:r>
            <a:rPr lang="es-ES" altLang="es-EC" sz="18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su condición humana.</a:t>
          </a:r>
          <a:endParaRPr lang="es-ES" sz="1800" dirty="0">
            <a:solidFill>
              <a:schemeClr val="tx1"/>
            </a:solidFill>
          </a:endParaRPr>
        </a:p>
      </dgm:t>
    </dgm:pt>
    <dgm:pt modelId="{2FACE461-83EB-774D-938B-DCFBFB2B8015}" type="parTrans" cxnId="{A27E8472-9C5C-194D-B37B-3C483328BEAC}">
      <dgm:prSet/>
      <dgm:spPr/>
      <dgm:t>
        <a:bodyPr/>
        <a:lstStyle/>
        <a:p>
          <a:endParaRPr lang="es-ES"/>
        </a:p>
      </dgm:t>
    </dgm:pt>
    <dgm:pt modelId="{D26263A5-1496-AD4C-A907-11A7344D7E08}" type="sibTrans" cxnId="{A27E8472-9C5C-194D-B37B-3C483328BEAC}">
      <dgm:prSet/>
      <dgm:spPr/>
      <dgm:t>
        <a:bodyPr/>
        <a:lstStyle/>
        <a:p>
          <a:endParaRPr lang="es-ES"/>
        </a:p>
      </dgm:t>
    </dgm:pt>
    <dgm:pt modelId="{EC0EC753-9996-C241-8835-C9F8057F5D98}">
      <dgm:prSet phldrT="[Texto]" custT="1"/>
      <dgm:spPr>
        <a:solidFill>
          <a:srgbClr val="9063CD"/>
        </a:solidFill>
      </dgm:spPr>
      <dgm:t>
        <a:bodyPr/>
        <a:lstStyle/>
        <a:p>
          <a:r>
            <a:rPr lang="es-ES" altLang="es-EC" sz="18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Están en continuo desarrollo y reconocimiento.</a:t>
          </a:r>
          <a:endParaRPr lang="es-ES" sz="1800" dirty="0">
            <a:solidFill>
              <a:schemeClr val="tx1"/>
            </a:solidFill>
          </a:endParaRPr>
        </a:p>
      </dgm:t>
    </dgm:pt>
    <dgm:pt modelId="{1B10D86C-0B81-9446-9DCD-0069286178E8}" type="parTrans" cxnId="{66028424-97D0-254A-BE9B-107765F9255D}">
      <dgm:prSet/>
      <dgm:spPr/>
      <dgm:t>
        <a:bodyPr/>
        <a:lstStyle/>
        <a:p>
          <a:endParaRPr lang="es-ES"/>
        </a:p>
      </dgm:t>
    </dgm:pt>
    <dgm:pt modelId="{EF2A5DC8-9395-4E49-AA6C-4B35C8095F7F}" type="sibTrans" cxnId="{66028424-97D0-254A-BE9B-107765F9255D}">
      <dgm:prSet/>
      <dgm:spPr/>
      <dgm:t>
        <a:bodyPr/>
        <a:lstStyle/>
        <a:p>
          <a:endParaRPr lang="es-ES"/>
        </a:p>
      </dgm:t>
    </dgm:pt>
    <dgm:pt modelId="{7F3A3040-E7B7-F44C-803E-342CC6A167E3}">
      <dgm:prSet phldrT="[Texto]" custT="1"/>
      <dgm:spPr>
        <a:solidFill>
          <a:srgbClr val="E2612C"/>
        </a:solidFill>
      </dgm:spPr>
      <dgm:t>
        <a:bodyPr/>
        <a:lstStyle/>
        <a:p>
          <a:r>
            <a:rPr lang="es-ES" altLang="es-EC" sz="18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No es necesario que se encuentren consagrados en normas legales para exigir su cumplimiento.</a:t>
          </a:r>
          <a:endParaRPr lang="es-ES" sz="1800" dirty="0">
            <a:solidFill>
              <a:schemeClr val="tx1"/>
            </a:solidFill>
          </a:endParaRPr>
        </a:p>
      </dgm:t>
    </dgm:pt>
    <dgm:pt modelId="{71AF3333-CD63-594A-9A7B-3C8793DB9D10}" type="parTrans" cxnId="{8372A82B-7E2D-DB42-86AD-25B4FE75768D}">
      <dgm:prSet/>
      <dgm:spPr/>
      <dgm:t>
        <a:bodyPr/>
        <a:lstStyle/>
        <a:p>
          <a:endParaRPr lang="es-ES"/>
        </a:p>
      </dgm:t>
    </dgm:pt>
    <dgm:pt modelId="{AA2C61FF-34FD-3C46-AE8D-674A7C26EA38}" type="sibTrans" cxnId="{8372A82B-7E2D-DB42-86AD-25B4FE75768D}">
      <dgm:prSet/>
      <dgm:spPr/>
      <dgm:t>
        <a:bodyPr/>
        <a:lstStyle/>
        <a:p>
          <a:endParaRPr lang="es-ES"/>
        </a:p>
      </dgm:t>
    </dgm:pt>
    <dgm:pt modelId="{0E37AAB3-E278-944C-86EA-62CF0D4AAE11}" type="pres">
      <dgm:prSet presAssocID="{8F3DA1A2-421C-7040-BCC5-14AA31FC009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BDF4D8-1ACE-AF44-ABA7-77F9D605DC16}" type="pres">
      <dgm:prSet presAssocID="{09081294-0216-9C40-845B-DBDD811C24CB}" presName="composite" presStyleCnt="0"/>
      <dgm:spPr/>
    </dgm:pt>
    <dgm:pt modelId="{79BBC51C-E0DD-484A-9867-53E70BFDB6A8}" type="pres">
      <dgm:prSet presAssocID="{09081294-0216-9C40-845B-DBDD811C24CB}" presName="imgShp" presStyleLbl="fgImgPlace1" presStyleIdx="0" presStyleCnt="3"/>
      <dgm:spPr/>
    </dgm:pt>
    <dgm:pt modelId="{B0FB99C6-7FA1-B248-A617-5A3D04C38763}" type="pres">
      <dgm:prSet presAssocID="{09081294-0216-9C40-845B-DBDD811C24C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5F5BB2-5ADB-2943-88CE-36A18C395027}" type="pres">
      <dgm:prSet presAssocID="{D26263A5-1496-AD4C-A907-11A7344D7E08}" presName="spacing" presStyleCnt="0"/>
      <dgm:spPr/>
    </dgm:pt>
    <dgm:pt modelId="{FAB2E685-7E64-9E46-B231-CC48CCFA15A3}" type="pres">
      <dgm:prSet presAssocID="{EC0EC753-9996-C241-8835-C9F8057F5D98}" presName="composite" presStyleCnt="0"/>
      <dgm:spPr/>
    </dgm:pt>
    <dgm:pt modelId="{7D49E576-7450-9442-A7B2-B93748D96F73}" type="pres">
      <dgm:prSet presAssocID="{EC0EC753-9996-C241-8835-C9F8057F5D98}" presName="imgShp" presStyleLbl="fgImgPlace1" presStyleIdx="1" presStyleCnt="3"/>
      <dgm:spPr/>
    </dgm:pt>
    <dgm:pt modelId="{25CB536C-F5EC-554A-839C-B48175D8738C}" type="pres">
      <dgm:prSet presAssocID="{EC0EC753-9996-C241-8835-C9F8057F5D9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9FB425-DD12-1142-81B7-07996D3CCCE0}" type="pres">
      <dgm:prSet presAssocID="{EF2A5DC8-9395-4E49-AA6C-4B35C8095F7F}" presName="spacing" presStyleCnt="0"/>
      <dgm:spPr/>
    </dgm:pt>
    <dgm:pt modelId="{DC5F5154-3AC8-8945-960C-7DBB441749F1}" type="pres">
      <dgm:prSet presAssocID="{7F3A3040-E7B7-F44C-803E-342CC6A167E3}" presName="composite" presStyleCnt="0"/>
      <dgm:spPr/>
    </dgm:pt>
    <dgm:pt modelId="{BA07142C-A629-8448-BFBF-D02D92C14F5B}" type="pres">
      <dgm:prSet presAssocID="{7F3A3040-E7B7-F44C-803E-342CC6A167E3}" presName="imgShp" presStyleLbl="fgImgPlace1" presStyleIdx="2" presStyleCnt="3"/>
      <dgm:spPr/>
    </dgm:pt>
    <dgm:pt modelId="{AC804706-A4B0-BB43-B6E6-05852975EB33}" type="pres">
      <dgm:prSet presAssocID="{7F3A3040-E7B7-F44C-803E-342CC6A167E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8874D7-E8B4-E34A-83B3-9F9020AA40D5}" type="presOf" srcId="{09081294-0216-9C40-845B-DBDD811C24CB}" destId="{B0FB99C6-7FA1-B248-A617-5A3D04C38763}" srcOrd="0" destOrd="0" presId="urn:microsoft.com/office/officeart/2005/8/layout/vList3"/>
    <dgm:cxn modelId="{8372A82B-7E2D-DB42-86AD-25B4FE75768D}" srcId="{8F3DA1A2-421C-7040-BCC5-14AA31FC0090}" destId="{7F3A3040-E7B7-F44C-803E-342CC6A167E3}" srcOrd="2" destOrd="0" parTransId="{71AF3333-CD63-594A-9A7B-3C8793DB9D10}" sibTransId="{AA2C61FF-34FD-3C46-AE8D-674A7C26EA38}"/>
    <dgm:cxn modelId="{F9036168-FB87-B244-BF38-CB1965E37355}" type="presOf" srcId="{8F3DA1A2-421C-7040-BCC5-14AA31FC0090}" destId="{0E37AAB3-E278-944C-86EA-62CF0D4AAE11}" srcOrd="0" destOrd="0" presId="urn:microsoft.com/office/officeart/2005/8/layout/vList3"/>
    <dgm:cxn modelId="{A27E8472-9C5C-194D-B37B-3C483328BEAC}" srcId="{8F3DA1A2-421C-7040-BCC5-14AA31FC0090}" destId="{09081294-0216-9C40-845B-DBDD811C24CB}" srcOrd="0" destOrd="0" parTransId="{2FACE461-83EB-774D-938B-DCFBFB2B8015}" sibTransId="{D26263A5-1496-AD4C-A907-11A7344D7E08}"/>
    <dgm:cxn modelId="{66028424-97D0-254A-BE9B-107765F9255D}" srcId="{8F3DA1A2-421C-7040-BCC5-14AA31FC0090}" destId="{EC0EC753-9996-C241-8835-C9F8057F5D98}" srcOrd="1" destOrd="0" parTransId="{1B10D86C-0B81-9446-9DCD-0069286178E8}" sibTransId="{EF2A5DC8-9395-4E49-AA6C-4B35C8095F7F}"/>
    <dgm:cxn modelId="{F61DE016-2248-E145-83A0-01FD71C1C8CA}" type="presOf" srcId="{EC0EC753-9996-C241-8835-C9F8057F5D98}" destId="{25CB536C-F5EC-554A-839C-B48175D8738C}" srcOrd="0" destOrd="0" presId="urn:microsoft.com/office/officeart/2005/8/layout/vList3"/>
    <dgm:cxn modelId="{CF1653D7-05F3-B74E-A986-DB0997C3AE60}" type="presOf" srcId="{7F3A3040-E7B7-F44C-803E-342CC6A167E3}" destId="{AC804706-A4B0-BB43-B6E6-05852975EB33}" srcOrd="0" destOrd="0" presId="urn:microsoft.com/office/officeart/2005/8/layout/vList3"/>
    <dgm:cxn modelId="{6DF86AAD-F3D8-AE44-B51A-6E0B088BF35D}" type="presParOf" srcId="{0E37AAB3-E278-944C-86EA-62CF0D4AAE11}" destId="{B7BDF4D8-1ACE-AF44-ABA7-77F9D605DC16}" srcOrd="0" destOrd="0" presId="urn:microsoft.com/office/officeart/2005/8/layout/vList3"/>
    <dgm:cxn modelId="{6DA12F77-9421-3849-AA65-DAF7E4D75107}" type="presParOf" srcId="{B7BDF4D8-1ACE-AF44-ABA7-77F9D605DC16}" destId="{79BBC51C-E0DD-484A-9867-53E70BFDB6A8}" srcOrd="0" destOrd="0" presId="urn:microsoft.com/office/officeart/2005/8/layout/vList3"/>
    <dgm:cxn modelId="{230FD0C6-6802-3747-B89A-EBCA55D7E86C}" type="presParOf" srcId="{B7BDF4D8-1ACE-AF44-ABA7-77F9D605DC16}" destId="{B0FB99C6-7FA1-B248-A617-5A3D04C38763}" srcOrd="1" destOrd="0" presId="urn:microsoft.com/office/officeart/2005/8/layout/vList3"/>
    <dgm:cxn modelId="{708A6EC1-F503-C645-A4F3-4435D1EFFF12}" type="presParOf" srcId="{0E37AAB3-E278-944C-86EA-62CF0D4AAE11}" destId="{5D5F5BB2-5ADB-2943-88CE-36A18C395027}" srcOrd="1" destOrd="0" presId="urn:microsoft.com/office/officeart/2005/8/layout/vList3"/>
    <dgm:cxn modelId="{11AA5608-E4FC-1144-88D0-84F33BC735D7}" type="presParOf" srcId="{0E37AAB3-E278-944C-86EA-62CF0D4AAE11}" destId="{FAB2E685-7E64-9E46-B231-CC48CCFA15A3}" srcOrd="2" destOrd="0" presId="urn:microsoft.com/office/officeart/2005/8/layout/vList3"/>
    <dgm:cxn modelId="{504B9149-BC25-C94A-B316-0171F2043A67}" type="presParOf" srcId="{FAB2E685-7E64-9E46-B231-CC48CCFA15A3}" destId="{7D49E576-7450-9442-A7B2-B93748D96F73}" srcOrd="0" destOrd="0" presId="urn:microsoft.com/office/officeart/2005/8/layout/vList3"/>
    <dgm:cxn modelId="{AE3AD141-3621-B645-B02B-150C48D33195}" type="presParOf" srcId="{FAB2E685-7E64-9E46-B231-CC48CCFA15A3}" destId="{25CB536C-F5EC-554A-839C-B48175D8738C}" srcOrd="1" destOrd="0" presId="urn:microsoft.com/office/officeart/2005/8/layout/vList3"/>
    <dgm:cxn modelId="{3595D5DD-B743-2941-B42B-B48916C5980A}" type="presParOf" srcId="{0E37AAB3-E278-944C-86EA-62CF0D4AAE11}" destId="{D49FB425-DD12-1142-81B7-07996D3CCCE0}" srcOrd="3" destOrd="0" presId="urn:microsoft.com/office/officeart/2005/8/layout/vList3"/>
    <dgm:cxn modelId="{86047E37-642D-AB4E-9B47-BD8B05FCB832}" type="presParOf" srcId="{0E37AAB3-E278-944C-86EA-62CF0D4AAE11}" destId="{DC5F5154-3AC8-8945-960C-7DBB441749F1}" srcOrd="4" destOrd="0" presId="urn:microsoft.com/office/officeart/2005/8/layout/vList3"/>
    <dgm:cxn modelId="{98C38768-7EF9-3549-938D-F73F7B6B226C}" type="presParOf" srcId="{DC5F5154-3AC8-8945-960C-7DBB441749F1}" destId="{BA07142C-A629-8448-BFBF-D02D92C14F5B}" srcOrd="0" destOrd="0" presId="urn:microsoft.com/office/officeart/2005/8/layout/vList3"/>
    <dgm:cxn modelId="{34A4F5F6-0DC1-774C-9705-3306811C5538}" type="presParOf" srcId="{DC5F5154-3AC8-8945-960C-7DBB441749F1}" destId="{AC804706-A4B0-BB43-B6E6-05852975EB3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4F09CA-509B-1341-ADF3-1245C2406655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C3C577-99DE-9A43-9354-BAE92BCB8D5C}">
      <dgm:prSet phldrT="[Texto]"/>
      <dgm:spPr/>
      <dgm:t>
        <a:bodyPr/>
        <a:lstStyle/>
        <a:p>
          <a:r>
            <a:rPr lang="es-ES" dirty="0" smtClean="0"/>
            <a:t>Normativas</a:t>
          </a:r>
          <a:endParaRPr lang="es-ES" dirty="0"/>
        </a:p>
      </dgm:t>
    </dgm:pt>
    <dgm:pt modelId="{F769CEA3-4690-B947-99D7-20D7227DE5FA}" type="parTrans" cxnId="{2F5951FC-FCBF-E846-A9FF-F8EF4E5AE31D}">
      <dgm:prSet/>
      <dgm:spPr/>
      <dgm:t>
        <a:bodyPr/>
        <a:lstStyle/>
        <a:p>
          <a:endParaRPr lang="es-ES"/>
        </a:p>
      </dgm:t>
    </dgm:pt>
    <dgm:pt modelId="{1916D72D-617C-5840-9FA4-ACBBB691ED90}" type="sibTrans" cxnId="{2F5951FC-FCBF-E846-A9FF-F8EF4E5AE31D}">
      <dgm:prSet/>
      <dgm:spPr/>
      <dgm:t>
        <a:bodyPr/>
        <a:lstStyle/>
        <a:p>
          <a:endParaRPr lang="es-ES"/>
        </a:p>
      </dgm:t>
    </dgm:pt>
    <dgm:pt modelId="{9F859706-16CB-EA49-9313-171ACB05A1E8}">
      <dgm:prSet phldrT="[Texto]"/>
      <dgm:spPr/>
      <dgm:t>
        <a:bodyPr/>
        <a:lstStyle/>
        <a:p>
          <a:r>
            <a:rPr lang="es-ES" dirty="0" smtClean="0"/>
            <a:t>Pol</a:t>
          </a:r>
          <a:r>
            <a:rPr lang="es-ES_tradnl" dirty="0" err="1" smtClean="0"/>
            <a:t>íticas</a:t>
          </a:r>
          <a:r>
            <a:rPr lang="es-ES_tradnl" dirty="0" smtClean="0"/>
            <a:t> públicas</a:t>
          </a:r>
          <a:endParaRPr lang="es-ES" dirty="0"/>
        </a:p>
      </dgm:t>
    </dgm:pt>
    <dgm:pt modelId="{45C3B4DD-B436-864B-AB8D-7971D3D5B49C}" type="parTrans" cxnId="{A09C814E-F112-A949-9DE9-3C6B9549A147}">
      <dgm:prSet/>
      <dgm:spPr/>
      <dgm:t>
        <a:bodyPr/>
        <a:lstStyle/>
        <a:p>
          <a:endParaRPr lang="es-ES"/>
        </a:p>
      </dgm:t>
    </dgm:pt>
    <dgm:pt modelId="{1B93AD67-E07A-6041-AF13-CB055E6BAF6F}" type="sibTrans" cxnId="{A09C814E-F112-A949-9DE9-3C6B9549A147}">
      <dgm:prSet/>
      <dgm:spPr/>
      <dgm:t>
        <a:bodyPr/>
        <a:lstStyle/>
        <a:p>
          <a:endParaRPr lang="es-ES"/>
        </a:p>
      </dgm:t>
    </dgm:pt>
    <dgm:pt modelId="{94A57A8E-E486-FC47-8A1B-26013B54BDCD}">
      <dgm:prSet phldrT="[Texto]"/>
      <dgm:spPr/>
      <dgm:t>
        <a:bodyPr/>
        <a:lstStyle/>
        <a:p>
          <a:r>
            <a:rPr lang="es-ES" dirty="0" smtClean="0"/>
            <a:t>Jurisdiccionales</a:t>
          </a:r>
          <a:endParaRPr lang="es-ES" dirty="0"/>
        </a:p>
      </dgm:t>
    </dgm:pt>
    <dgm:pt modelId="{29468A85-72E0-9844-898A-A8D31113F691}" type="parTrans" cxnId="{B793EC36-3791-CC40-85AC-C53E652A9D66}">
      <dgm:prSet/>
      <dgm:spPr/>
      <dgm:t>
        <a:bodyPr/>
        <a:lstStyle/>
        <a:p>
          <a:endParaRPr lang="es-ES"/>
        </a:p>
      </dgm:t>
    </dgm:pt>
    <dgm:pt modelId="{4F5D2338-BA46-DB49-B9AF-DC9A476CB502}" type="sibTrans" cxnId="{B793EC36-3791-CC40-85AC-C53E652A9D66}">
      <dgm:prSet/>
      <dgm:spPr/>
      <dgm:t>
        <a:bodyPr/>
        <a:lstStyle/>
        <a:p>
          <a:endParaRPr lang="es-ES"/>
        </a:p>
      </dgm:t>
    </dgm:pt>
    <dgm:pt modelId="{647BEE8F-EA18-5D45-8249-C46504461363}" type="pres">
      <dgm:prSet presAssocID="{E04F09CA-509B-1341-ADF3-1245C240665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26B5574-A2EC-BD41-903E-FF328B577B03}" type="pres">
      <dgm:prSet presAssocID="{C3C3C577-99DE-9A43-9354-BAE92BCB8D5C}" presName="Accent1" presStyleCnt="0"/>
      <dgm:spPr/>
    </dgm:pt>
    <dgm:pt modelId="{55AB4EE3-74E4-324B-9A08-AD65D6D8D500}" type="pres">
      <dgm:prSet presAssocID="{C3C3C577-99DE-9A43-9354-BAE92BCB8D5C}" presName="Accent" presStyleLbl="node1" presStyleIdx="0" presStyleCnt="3"/>
      <dgm:spPr>
        <a:solidFill>
          <a:srgbClr val="E1E000"/>
        </a:solidFill>
      </dgm:spPr>
    </dgm:pt>
    <dgm:pt modelId="{2DC026F3-B58B-B840-8169-9CBE6BDBB565}" type="pres">
      <dgm:prSet presAssocID="{C3C3C577-99DE-9A43-9354-BAE92BCB8D5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A7B756B-B011-2644-BC9D-B0BE40677F17}" type="pres">
      <dgm:prSet presAssocID="{9F859706-16CB-EA49-9313-171ACB05A1E8}" presName="Accent2" presStyleCnt="0"/>
      <dgm:spPr/>
    </dgm:pt>
    <dgm:pt modelId="{F22DE266-C242-EF44-9B76-050EA0B493BF}" type="pres">
      <dgm:prSet presAssocID="{9F859706-16CB-EA49-9313-171ACB05A1E8}" presName="Accent" presStyleLbl="node1" presStyleIdx="1" presStyleCnt="3"/>
      <dgm:spPr>
        <a:solidFill>
          <a:srgbClr val="E1E000"/>
        </a:solidFill>
      </dgm:spPr>
    </dgm:pt>
    <dgm:pt modelId="{248D5B64-6E7F-2A45-ADDF-21B63CD5F189}" type="pres">
      <dgm:prSet presAssocID="{9F859706-16CB-EA49-9313-171ACB05A1E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FC02F99-4961-3144-8851-C66A4718FB31}" type="pres">
      <dgm:prSet presAssocID="{94A57A8E-E486-FC47-8A1B-26013B54BDCD}" presName="Accent3" presStyleCnt="0"/>
      <dgm:spPr/>
    </dgm:pt>
    <dgm:pt modelId="{A70D5EE1-BB4C-1146-8D91-53E611EFF7C5}" type="pres">
      <dgm:prSet presAssocID="{94A57A8E-E486-FC47-8A1B-26013B54BDCD}" presName="Accent" presStyleLbl="node1" presStyleIdx="2" presStyleCnt="3"/>
      <dgm:spPr>
        <a:solidFill>
          <a:srgbClr val="E1E000"/>
        </a:solidFill>
      </dgm:spPr>
    </dgm:pt>
    <dgm:pt modelId="{406FF381-578D-1348-A118-BB0A2F64EAD4}" type="pres">
      <dgm:prSet presAssocID="{94A57A8E-E486-FC47-8A1B-26013B54BDC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167501C-53EE-3A49-B67B-1F354E621B87}" type="presOf" srcId="{C3C3C577-99DE-9A43-9354-BAE92BCB8D5C}" destId="{2DC026F3-B58B-B840-8169-9CBE6BDBB565}" srcOrd="0" destOrd="0" presId="urn:microsoft.com/office/officeart/2009/layout/CircleArrowProcess"/>
    <dgm:cxn modelId="{B793EC36-3791-CC40-85AC-C53E652A9D66}" srcId="{E04F09CA-509B-1341-ADF3-1245C2406655}" destId="{94A57A8E-E486-FC47-8A1B-26013B54BDCD}" srcOrd="2" destOrd="0" parTransId="{29468A85-72E0-9844-898A-A8D31113F691}" sibTransId="{4F5D2338-BA46-DB49-B9AF-DC9A476CB502}"/>
    <dgm:cxn modelId="{BE8DE07C-0E52-6B47-A30E-31A6B69E2BAF}" type="presOf" srcId="{E04F09CA-509B-1341-ADF3-1245C2406655}" destId="{647BEE8F-EA18-5D45-8249-C46504461363}" srcOrd="0" destOrd="0" presId="urn:microsoft.com/office/officeart/2009/layout/CircleArrowProcess"/>
    <dgm:cxn modelId="{A09C814E-F112-A949-9DE9-3C6B9549A147}" srcId="{E04F09CA-509B-1341-ADF3-1245C2406655}" destId="{9F859706-16CB-EA49-9313-171ACB05A1E8}" srcOrd="1" destOrd="0" parTransId="{45C3B4DD-B436-864B-AB8D-7971D3D5B49C}" sibTransId="{1B93AD67-E07A-6041-AF13-CB055E6BAF6F}"/>
    <dgm:cxn modelId="{8BBB45A1-5F5B-2840-A0D3-B5B26236F59D}" type="presOf" srcId="{9F859706-16CB-EA49-9313-171ACB05A1E8}" destId="{248D5B64-6E7F-2A45-ADDF-21B63CD5F189}" srcOrd="0" destOrd="0" presId="urn:microsoft.com/office/officeart/2009/layout/CircleArrowProcess"/>
    <dgm:cxn modelId="{6CB23C3E-EF19-9642-AFBE-1ED226EF4E60}" type="presOf" srcId="{94A57A8E-E486-FC47-8A1B-26013B54BDCD}" destId="{406FF381-578D-1348-A118-BB0A2F64EAD4}" srcOrd="0" destOrd="0" presId="urn:microsoft.com/office/officeart/2009/layout/CircleArrowProcess"/>
    <dgm:cxn modelId="{2F5951FC-FCBF-E846-A9FF-F8EF4E5AE31D}" srcId="{E04F09CA-509B-1341-ADF3-1245C2406655}" destId="{C3C3C577-99DE-9A43-9354-BAE92BCB8D5C}" srcOrd="0" destOrd="0" parTransId="{F769CEA3-4690-B947-99D7-20D7227DE5FA}" sibTransId="{1916D72D-617C-5840-9FA4-ACBBB691ED90}"/>
    <dgm:cxn modelId="{94F1FA0D-F721-D841-B7EC-5CCA0092831A}" type="presParOf" srcId="{647BEE8F-EA18-5D45-8249-C46504461363}" destId="{926B5574-A2EC-BD41-903E-FF328B577B03}" srcOrd="0" destOrd="0" presId="urn:microsoft.com/office/officeart/2009/layout/CircleArrowProcess"/>
    <dgm:cxn modelId="{29EE2C21-F723-2C44-AF15-E24D15F255C9}" type="presParOf" srcId="{926B5574-A2EC-BD41-903E-FF328B577B03}" destId="{55AB4EE3-74E4-324B-9A08-AD65D6D8D500}" srcOrd="0" destOrd="0" presId="urn:microsoft.com/office/officeart/2009/layout/CircleArrowProcess"/>
    <dgm:cxn modelId="{CB09FE48-4C02-E949-B208-307B5202FA33}" type="presParOf" srcId="{647BEE8F-EA18-5D45-8249-C46504461363}" destId="{2DC026F3-B58B-B840-8169-9CBE6BDBB565}" srcOrd="1" destOrd="0" presId="urn:microsoft.com/office/officeart/2009/layout/CircleArrowProcess"/>
    <dgm:cxn modelId="{BBA90585-3EB7-2D40-B742-A57C1E9B041F}" type="presParOf" srcId="{647BEE8F-EA18-5D45-8249-C46504461363}" destId="{EA7B756B-B011-2644-BC9D-B0BE40677F17}" srcOrd="2" destOrd="0" presId="urn:microsoft.com/office/officeart/2009/layout/CircleArrowProcess"/>
    <dgm:cxn modelId="{1D5D7C2A-D6EC-4146-9B0C-E5A53F58ECA1}" type="presParOf" srcId="{EA7B756B-B011-2644-BC9D-B0BE40677F17}" destId="{F22DE266-C242-EF44-9B76-050EA0B493BF}" srcOrd="0" destOrd="0" presId="urn:microsoft.com/office/officeart/2009/layout/CircleArrowProcess"/>
    <dgm:cxn modelId="{85C1038C-EAD1-2D41-A1B0-B4E9C575C306}" type="presParOf" srcId="{647BEE8F-EA18-5D45-8249-C46504461363}" destId="{248D5B64-6E7F-2A45-ADDF-21B63CD5F189}" srcOrd="3" destOrd="0" presId="urn:microsoft.com/office/officeart/2009/layout/CircleArrowProcess"/>
    <dgm:cxn modelId="{0488F0FC-4E28-2B4C-863C-10601A249CF9}" type="presParOf" srcId="{647BEE8F-EA18-5D45-8249-C46504461363}" destId="{3FC02F99-4961-3144-8851-C66A4718FB31}" srcOrd="4" destOrd="0" presId="urn:microsoft.com/office/officeart/2009/layout/CircleArrowProcess"/>
    <dgm:cxn modelId="{910B17C2-9BC3-6342-94AE-C388A625F79E}" type="presParOf" srcId="{3FC02F99-4961-3144-8851-C66A4718FB31}" destId="{A70D5EE1-BB4C-1146-8D91-53E611EFF7C5}" srcOrd="0" destOrd="0" presId="urn:microsoft.com/office/officeart/2009/layout/CircleArrowProcess"/>
    <dgm:cxn modelId="{5DEF2A4E-EF85-0C4B-8119-392B3E7DF04D}" type="presParOf" srcId="{647BEE8F-EA18-5D45-8249-C46504461363}" destId="{406FF381-578D-1348-A118-BB0A2F64EA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A40EB-ED5E-2A4D-9527-57BDDE241B8E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727FAA-F5BC-AA44-8FD0-634F8106C4B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5BBFCA"/>
        </a:solidFill>
        <a:ln>
          <a:solidFill>
            <a:srgbClr val="9063CD"/>
          </a:solidFill>
        </a:ln>
      </dgm:spPr>
      <dgm:t>
        <a:bodyPr/>
        <a:lstStyle/>
        <a:p>
          <a:endParaRPr lang="es-ES" sz="1400" b="0" dirty="0">
            <a:solidFill>
              <a:schemeClr val="tx1"/>
            </a:solidFill>
          </a:endParaRPr>
        </a:p>
      </dgm:t>
    </dgm:pt>
    <dgm:pt modelId="{0D91834F-8055-5046-BE32-5E0468794E62}" type="parTrans" cxnId="{6ABC1D37-9251-7C40-A2D3-DB98E0952F91}">
      <dgm:prSet/>
      <dgm:spPr/>
      <dgm:t>
        <a:bodyPr/>
        <a:lstStyle/>
        <a:p>
          <a:endParaRPr lang="es-ES"/>
        </a:p>
      </dgm:t>
    </dgm:pt>
    <dgm:pt modelId="{39797F7F-6BF2-F242-AC7B-8C878A7ABD4F}" type="sibTrans" cxnId="{6ABC1D37-9251-7C40-A2D3-DB98E0952F91}">
      <dgm:prSet/>
      <dgm:spPr/>
      <dgm:t>
        <a:bodyPr/>
        <a:lstStyle/>
        <a:p>
          <a:endParaRPr lang="es-ES"/>
        </a:p>
      </dgm:t>
    </dgm:pt>
    <dgm:pt modelId="{2E28CED4-D9B1-7C43-928C-5957C4A67E1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5BBFCA"/>
        </a:solidFill>
        <a:ln>
          <a:solidFill>
            <a:srgbClr val="9063CD"/>
          </a:solidFill>
        </a:ln>
        <a:effectLst>
          <a:reflection endPos="0" dist="50800" dir="5400000" sy="-100000" algn="bl" rotWithShape="0"/>
        </a:effectLst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Por ser seres humanos con el mismo valor y dignidad</a:t>
          </a:r>
          <a:endParaRPr lang="es-ES" sz="1600" dirty="0">
            <a:solidFill>
              <a:schemeClr val="tx1"/>
            </a:solidFill>
          </a:endParaRPr>
        </a:p>
      </dgm:t>
    </dgm:pt>
    <dgm:pt modelId="{AC614296-DCB4-984A-87F9-76FC133B239B}" type="parTrans" cxnId="{C8B0351E-6BF7-AB45-8F68-67EC6BC18623}">
      <dgm:prSet/>
      <dgm:spPr/>
      <dgm:t>
        <a:bodyPr/>
        <a:lstStyle/>
        <a:p>
          <a:endParaRPr lang="es-ES"/>
        </a:p>
      </dgm:t>
    </dgm:pt>
    <dgm:pt modelId="{1D1B8A39-FFC0-7A4A-85D5-BE5AA8D8B197}" type="sibTrans" cxnId="{C8B0351E-6BF7-AB45-8F68-67EC6BC18623}">
      <dgm:prSet/>
      <dgm:spPr/>
      <dgm:t>
        <a:bodyPr/>
        <a:lstStyle/>
        <a:p>
          <a:endParaRPr lang="es-ES"/>
        </a:p>
      </dgm:t>
    </dgm:pt>
    <dgm:pt modelId="{A3E5FDD0-461D-8443-8AC0-29A6437EF03D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E1E000"/>
        </a:solidFill>
        <a:ln>
          <a:solidFill>
            <a:srgbClr val="9063CD"/>
          </a:solidFill>
        </a:ln>
      </dgm:spPr>
      <dgm:t>
        <a:bodyPr/>
        <a:lstStyle/>
        <a:p>
          <a:r>
            <a:rPr lang="es-ES" sz="1800" b="0" dirty="0" smtClean="0">
              <a:solidFill>
                <a:schemeClr val="tx1"/>
              </a:solidFill>
            </a:rPr>
            <a:t>Todas</a:t>
          </a:r>
          <a:r>
            <a:rPr lang="es-ES" sz="1800" b="0" baseline="0" dirty="0" smtClean="0">
              <a:solidFill>
                <a:schemeClr val="tx1"/>
              </a:solidFill>
            </a:rPr>
            <a:t> las personas sin excepci</a:t>
          </a:r>
          <a:r>
            <a:rPr lang="es-ES_tradnl" sz="1800" b="0" baseline="0" dirty="0" smtClean="0">
              <a:solidFill>
                <a:schemeClr val="tx1"/>
              </a:solidFill>
            </a:rPr>
            <a:t>ón</a:t>
          </a:r>
          <a:endParaRPr lang="es-ES" sz="1800" b="0" dirty="0">
            <a:solidFill>
              <a:schemeClr val="tx1"/>
            </a:solidFill>
          </a:endParaRPr>
        </a:p>
      </dgm:t>
    </dgm:pt>
    <dgm:pt modelId="{524B6E61-0C8E-F847-84C3-0243CEFF79F2}" type="parTrans" cxnId="{FFC1A802-008A-7940-BC73-88E5A7C02DBB}">
      <dgm:prSet/>
      <dgm:spPr/>
      <dgm:t>
        <a:bodyPr/>
        <a:lstStyle/>
        <a:p>
          <a:endParaRPr lang="es-ES"/>
        </a:p>
      </dgm:t>
    </dgm:pt>
    <dgm:pt modelId="{6BF47988-204E-5748-A2AE-73780EA1A27F}" type="sibTrans" cxnId="{FFC1A802-008A-7940-BC73-88E5A7C02DBB}">
      <dgm:prSet/>
      <dgm:spPr/>
      <dgm:t>
        <a:bodyPr/>
        <a:lstStyle/>
        <a:p>
          <a:endParaRPr lang="es-ES"/>
        </a:p>
      </dgm:t>
    </dgm:pt>
    <dgm:pt modelId="{2B6DFBF1-575C-A64B-BB0B-421FDF4B12D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1"/>
        </a:solidFill>
        <a:ln>
          <a:solidFill>
            <a:srgbClr val="9063CD"/>
          </a:solidFill>
        </a:ln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Individual y colectivamente</a:t>
          </a:r>
          <a:endParaRPr lang="es-ES" sz="1600" dirty="0">
            <a:solidFill>
              <a:schemeClr val="bg1"/>
            </a:solidFill>
          </a:endParaRPr>
        </a:p>
      </dgm:t>
    </dgm:pt>
    <dgm:pt modelId="{CBAB78E5-49BD-5D40-89AC-29C62383E909}" type="parTrans" cxnId="{FB705030-3951-0D4F-AAD9-1FB1B4C31485}">
      <dgm:prSet/>
      <dgm:spPr/>
      <dgm:t>
        <a:bodyPr/>
        <a:lstStyle/>
        <a:p>
          <a:endParaRPr lang="es-ES"/>
        </a:p>
      </dgm:t>
    </dgm:pt>
    <dgm:pt modelId="{A0E05C9C-FC87-2C45-811E-73A28A0C2547}" type="sibTrans" cxnId="{FB705030-3951-0D4F-AAD9-1FB1B4C31485}">
      <dgm:prSet/>
      <dgm:spPr/>
      <dgm:t>
        <a:bodyPr/>
        <a:lstStyle/>
        <a:p>
          <a:endParaRPr lang="es-ES"/>
        </a:p>
      </dgm:t>
    </dgm:pt>
    <dgm:pt modelId="{1420EA0C-A66B-C748-8687-D4A6F6B9DD99}" type="pres">
      <dgm:prSet presAssocID="{850A40EB-ED5E-2A4D-9527-57BDDE241B8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9AA9DC-BF37-484F-A7DE-DBD40B7B07F9}" type="pres">
      <dgm:prSet presAssocID="{850A40EB-ED5E-2A4D-9527-57BDDE241B8E}" presName="comp1" presStyleCnt="0"/>
      <dgm:spPr/>
      <dgm:t>
        <a:bodyPr/>
        <a:lstStyle/>
        <a:p>
          <a:endParaRPr lang="es-ES"/>
        </a:p>
      </dgm:t>
    </dgm:pt>
    <dgm:pt modelId="{B2A3B319-DBD7-0F4A-AFF1-F6521CF263D7}" type="pres">
      <dgm:prSet presAssocID="{850A40EB-ED5E-2A4D-9527-57BDDE241B8E}" presName="circle1" presStyleLbl="node1" presStyleIdx="0" presStyleCnt="4"/>
      <dgm:spPr/>
      <dgm:t>
        <a:bodyPr/>
        <a:lstStyle/>
        <a:p>
          <a:endParaRPr lang="es-ES"/>
        </a:p>
      </dgm:t>
    </dgm:pt>
    <dgm:pt modelId="{953B2B37-43D5-534D-9AD2-A52E526FFE87}" type="pres">
      <dgm:prSet presAssocID="{850A40EB-ED5E-2A4D-9527-57BDDE241B8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212D7-66EB-8D46-A78C-51ECB3F384FC}" type="pres">
      <dgm:prSet presAssocID="{850A40EB-ED5E-2A4D-9527-57BDDE241B8E}" presName="comp2" presStyleCnt="0"/>
      <dgm:spPr/>
      <dgm:t>
        <a:bodyPr/>
        <a:lstStyle/>
        <a:p>
          <a:endParaRPr lang="es-ES"/>
        </a:p>
      </dgm:t>
    </dgm:pt>
    <dgm:pt modelId="{205E602E-5665-694D-835A-E2F8CF3FF36D}" type="pres">
      <dgm:prSet presAssocID="{850A40EB-ED5E-2A4D-9527-57BDDE241B8E}" presName="circle2" presStyleLbl="node1" presStyleIdx="1" presStyleCnt="4"/>
      <dgm:spPr/>
      <dgm:t>
        <a:bodyPr/>
        <a:lstStyle/>
        <a:p>
          <a:endParaRPr lang="es-ES"/>
        </a:p>
      </dgm:t>
    </dgm:pt>
    <dgm:pt modelId="{B151C866-F4A3-DC40-AE3F-54ECC5C60058}" type="pres">
      <dgm:prSet presAssocID="{850A40EB-ED5E-2A4D-9527-57BDDE241B8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5A2016-E179-3743-BE59-9B69F82DCFFA}" type="pres">
      <dgm:prSet presAssocID="{850A40EB-ED5E-2A4D-9527-57BDDE241B8E}" presName="comp3" presStyleCnt="0"/>
      <dgm:spPr/>
      <dgm:t>
        <a:bodyPr/>
        <a:lstStyle/>
        <a:p>
          <a:endParaRPr lang="es-ES"/>
        </a:p>
      </dgm:t>
    </dgm:pt>
    <dgm:pt modelId="{A2A78F97-F65C-4942-A670-56C4C663C123}" type="pres">
      <dgm:prSet presAssocID="{850A40EB-ED5E-2A4D-9527-57BDDE241B8E}" presName="circle3" presStyleLbl="node1" presStyleIdx="2" presStyleCnt="4"/>
      <dgm:spPr/>
      <dgm:t>
        <a:bodyPr/>
        <a:lstStyle/>
        <a:p>
          <a:endParaRPr lang="es-ES"/>
        </a:p>
      </dgm:t>
    </dgm:pt>
    <dgm:pt modelId="{CB34A8C0-9DA9-8944-8BF8-7B9A43AB2A35}" type="pres">
      <dgm:prSet presAssocID="{850A40EB-ED5E-2A4D-9527-57BDDE241B8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D12A8-1A33-6040-95EC-ACDA69D980BC}" type="pres">
      <dgm:prSet presAssocID="{850A40EB-ED5E-2A4D-9527-57BDDE241B8E}" presName="comp4" presStyleCnt="0"/>
      <dgm:spPr/>
      <dgm:t>
        <a:bodyPr/>
        <a:lstStyle/>
        <a:p>
          <a:endParaRPr lang="es-ES"/>
        </a:p>
      </dgm:t>
    </dgm:pt>
    <dgm:pt modelId="{6A231B3F-68E0-484C-AB67-8764C48CC5EB}" type="pres">
      <dgm:prSet presAssocID="{850A40EB-ED5E-2A4D-9527-57BDDE241B8E}" presName="circle4" presStyleLbl="node1" presStyleIdx="3" presStyleCnt="4"/>
      <dgm:spPr/>
      <dgm:t>
        <a:bodyPr/>
        <a:lstStyle/>
        <a:p>
          <a:endParaRPr lang="es-ES"/>
        </a:p>
      </dgm:t>
    </dgm:pt>
    <dgm:pt modelId="{418F25BA-3BCC-7E45-87F9-2B56226AACAC}" type="pres">
      <dgm:prSet presAssocID="{850A40EB-ED5E-2A4D-9527-57BDDE241B8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6A6078-BCDB-BD44-968D-3D93789D902F}" type="presOf" srcId="{2B6DFBF1-575C-A64B-BB0B-421FDF4B12D9}" destId="{B151C866-F4A3-DC40-AE3F-54ECC5C60058}" srcOrd="1" destOrd="0" presId="urn:microsoft.com/office/officeart/2005/8/layout/venn2"/>
    <dgm:cxn modelId="{FE14B479-4542-5741-B785-2849C0AC18FA}" type="presOf" srcId="{03727FAA-F5BC-AA44-8FD0-634F8106C4B9}" destId="{B2A3B319-DBD7-0F4A-AFF1-F6521CF263D7}" srcOrd="0" destOrd="0" presId="urn:microsoft.com/office/officeart/2005/8/layout/venn2"/>
    <dgm:cxn modelId="{D2070AA9-10F8-7E4C-9D82-D6109C68C71B}" type="presOf" srcId="{2E28CED4-D9B1-7C43-928C-5957C4A67E13}" destId="{A2A78F97-F65C-4942-A670-56C4C663C123}" srcOrd="0" destOrd="0" presId="urn:microsoft.com/office/officeart/2005/8/layout/venn2"/>
    <dgm:cxn modelId="{FB705030-3951-0D4F-AAD9-1FB1B4C31485}" srcId="{850A40EB-ED5E-2A4D-9527-57BDDE241B8E}" destId="{2B6DFBF1-575C-A64B-BB0B-421FDF4B12D9}" srcOrd="1" destOrd="0" parTransId="{CBAB78E5-49BD-5D40-89AC-29C62383E909}" sibTransId="{A0E05C9C-FC87-2C45-811E-73A28A0C2547}"/>
    <dgm:cxn modelId="{F8899AA2-DBF1-5344-B3AC-88B51F9E769B}" type="presOf" srcId="{850A40EB-ED5E-2A4D-9527-57BDDE241B8E}" destId="{1420EA0C-A66B-C748-8687-D4A6F6B9DD99}" srcOrd="0" destOrd="0" presId="urn:microsoft.com/office/officeart/2005/8/layout/venn2"/>
    <dgm:cxn modelId="{8F443C64-F89C-C340-AE52-F2600856E624}" type="presOf" srcId="{2B6DFBF1-575C-A64B-BB0B-421FDF4B12D9}" destId="{205E602E-5665-694D-835A-E2F8CF3FF36D}" srcOrd="0" destOrd="0" presId="urn:microsoft.com/office/officeart/2005/8/layout/venn2"/>
    <dgm:cxn modelId="{980BC26D-106C-564C-9917-EFA2D8A82C79}" type="presOf" srcId="{2E28CED4-D9B1-7C43-928C-5957C4A67E13}" destId="{CB34A8C0-9DA9-8944-8BF8-7B9A43AB2A35}" srcOrd="1" destOrd="0" presId="urn:microsoft.com/office/officeart/2005/8/layout/venn2"/>
    <dgm:cxn modelId="{C8B0351E-6BF7-AB45-8F68-67EC6BC18623}" srcId="{850A40EB-ED5E-2A4D-9527-57BDDE241B8E}" destId="{2E28CED4-D9B1-7C43-928C-5957C4A67E13}" srcOrd="2" destOrd="0" parTransId="{AC614296-DCB4-984A-87F9-76FC133B239B}" sibTransId="{1D1B8A39-FFC0-7A4A-85D5-BE5AA8D8B197}"/>
    <dgm:cxn modelId="{6ABC1D37-9251-7C40-A2D3-DB98E0952F91}" srcId="{850A40EB-ED5E-2A4D-9527-57BDDE241B8E}" destId="{03727FAA-F5BC-AA44-8FD0-634F8106C4B9}" srcOrd="0" destOrd="0" parTransId="{0D91834F-8055-5046-BE32-5E0468794E62}" sibTransId="{39797F7F-6BF2-F242-AC7B-8C878A7ABD4F}"/>
    <dgm:cxn modelId="{EEB4C9F0-D4D9-FD4B-ABC6-FAB25A26C0E3}" type="presOf" srcId="{03727FAA-F5BC-AA44-8FD0-634F8106C4B9}" destId="{953B2B37-43D5-534D-9AD2-A52E526FFE87}" srcOrd="1" destOrd="0" presId="urn:microsoft.com/office/officeart/2005/8/layout/venn2"/>
    <dgm:cxn modelId="{FFC1A802-008A-7940-BC73-88E5A7C02DBB}" srcId="{850A40EB-ED5E-2A4D-9527-57BDDE241B8E}" destId="{A3E5FDD0-461D-8443-8AC0-29A6437EF03D}" srcOrd="3" destOrd="0" parTransId="{524B6E61-0C8E-F847-84C3-0243CEFF79F2}" sibTransId="{6BF47988-204E-5748-A2AE-73780EA1A27F}"/>
    <dgm:cxn modelId="{D332D40A-7108-DF40-95B9-E595E6B04C21}" type="presOf" srcId="{A3E5FDD0-461D-8443-8AC0-29A6437EF03D}" destId="{6A231B3F-68E0-484C-AB67-8764C48CC5EB}" srcOrd="0" destOrd="0" presId="urn:microsoft.com/office/officeart/2005/8/layout/venn2"/>
    <dgm:cxn modelId="{577354BC-5670-FA47-819F-4A762D8F7E26}" type="presOf" srcId="{A3E5FDD0-461D-8443-8AC0-29A6437EF03D}" destId="{418F25BA-3BCC-7E45-87F9-2B56226AACAC}" srcOrd="1" destOrd="0" presId="urn:microsoft.com/office/officeart/2005/8/layout/venn2"/>
    <dgm:cxn modelId="{55D431DA-D5B0-8C45-8532-0D54440BCE19}" type="presParOf" srcId="{1420EA0C-A66B-C748-8687-D4A6F6B9DD99}" destId="{D49AA9DC-BF37-484F-A7DE-DBD40B7B07F9}" srcOrd="0" destOrd="0" presId="urn:microsoft.com/office/officeart/2005/8/layout/venn2"/>
    <dgm:cxn modelId="{2A8DFDD3-1C37-894B-84E5-2D4F9ACB9ED2}" type="presParOf" srcId="{D49AA9DC-BF37-484F-A7DE-DBD40B7B07F9}" destId="{B2A3B319-DBD7-0F4A-AFF1-F6521CF263D7}" srcOrd="0" destOrd="0" presId="urn:microsoft.com/office/officeart/2005/8/layout/venn2"/>
    <dgm:cxn modelId="{77F8D6F1-4A4F-2A4E-B6A0-40D2F472C9A5}" type="presParOf" srcId="{D49AA9DC-BF37-484F-A7DE-DBD40B7B07F9}" destId="{953B2B37-43D5-534D-9AD2-A52E526FFE87}" srcOrd="1" destOrd="0" presId="urn:microsoft.com/office/officeart/2005/8/layout/venn2"/>
    <dgm:cxn modelId="{EAF0FCFB-D60A-CF4A-BA29-59165A0F9D00}" type="presParOf" srcId="{1420EA0C-A66B-C748-8687-D4A6F6B9DD99}" destId="{DC5212D7-66EB-8D46-A78C-51ECB3F384FC}" srcOrd="1" destOrd="0" presId="urn:microsoft.com/office/officeart/2005/8/layout/venn2"/>
    <dgm:cxn modelId="{F53BCCF2-244B-714A-9752-7860EE235F36}" type="presParOf" srcId="{DC5212D7-66EB-8D46-A78C-51ECB3F384FC}" destId="{205E602E-5665-694D-835A-E2F8CF3FF36D}" srcOrd="0" destOrd="0" presId="urn:microsoft.com/office/officeart/2005/8/layout/venn2"/>
    <dgm:cxn modelId="{87D0BE93-BADB-8847-9331-A9983AD4D2AE}" type="presParOf" srcId="{DC5212D7-66EB-8D46-A78C-51ECB3F384FC}" destId="{B151C866-F4A3-DC40-AE3F-54ECC5C60058}" srcOrd="1" destOrd="0" presId="urn:microsoft.com/office/officeart/2005/8/layout/venn2"/>
    <dgm:cxn modelId="{BF649434-A93E-2649-801A-A131BE9AB017}" type="presParOf" srcId="{1420EA0C-A66B-C748-8687-D4A6F6B9DD99}" destId="{CC5A2016-E179-3743-BE59-9B69F82DCFFA}" srcOrd="2" destOrd="0" presId="urn:microsoft.com/office/officeart/2005/8/layout/venn2"/>
    <dgm:cxn modelId="{C32F6105-542B-4242-BAC3-8D6A7420750E}" type="presParOf" srcId="{CC5A2016-E179-3743-BE59-9B69F82DCFFA}" destId="{A2A78F97-F65C-4942-A670-56C4C663C123}" srcOrd="0" destOrd="0" presId="urn:microsoft.com/office/officeart/2005/8/layout/venn2"/>
    <dgm:cxn modelId="{1436FC11-B336-4048-864A-276C2B38B4FD}" type="presParOf" srcId="{CC5A2016-E179-3743-BE59-9B69F82DCFFA}" destId="{CB34A8C0-9DA9-8944-8BF8-7B9A43AB2A35}" srcOrd="1" destOrd="0" presId="urn:microsoft.com/office/officeart/2005/8/layout/venn2"/>
    <dgm:cxn modelId="{E98CFE01-B152-F14A-9DAF-C014DEE65EC9}" type="presParOf" srcId="{1420EA0C-A66B-C748-8687-D4A6F6B9DD99}" destId="{020D12A8-1A33-6040-95EC-ACDA69D980BC}" srcOrd="3" destOrd="0" presId="urn:microsoft.com/office/officeart/2005/8/layout/venn2"/>
    <dgm:cxn modelId="{539CF8AD-8750-4047-A2B0-9FA3BE9364D8}" type="presParOf" srcId="{020D12A8-1A33-6040-95EC-ACDA69D980BC}" destId="{6A231B3F-68E0-484C-AB67-8764C48CC5EB}" srcOrd="0" destOrd="0" presId="urn:microsoft.com/office/officeart/2005/8/layout/venn2"/>
    <dgm:cxn modelId="{632007CC-1807-F341-9A55-93CFC9177366}" type="presParOf" srcId="{020D12A8-1A33-6040-95EC-ACDA69D980BC}" destId="{418F25BA-3BCC-7E45-87F9-2B56226AACAC}" srcOrd="1" destOrd="0" presId="urn:microsoft.com/office/officeart/2005/8/layout/ven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2F881-B8E8-47E6-95C1-2DF6B65614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D749D6E-D82C-4A23-94A6-3C0FB7524DE1}">
      <dgm:prSet phldrT="[Texto]" custT="1"/>
      <dgm:spPr>
        <a:solidFill>
          <a:srgbClr val="00C1D5">
            <a:alpha val="93000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es-ES" sz="1400" dirty="0"/>
        </a:p>
      </dgm:t>
    </dgm:pt>
    <dgm:pt modelId="{F890B0FA-9E14-4743-B0B6-E7AA6C303509}" type="parTrans" cxnId="{45B6D164-1DC7-45CA-AFF6-4D408EE4D14A}">
      <dgm:prSet/>
      <dgm:spPr/>
      <dgm:t>
        <a:bodyPr/>
        <a:lstStyle/>
        <a:p>
          <a:endParaRPr lang="es-ES"/>
        </a:p>
      </dgm:t>
    </dgm:pt>
    <dgm:pt modelId="{DD112285-D4B9-4BD0-9C98-0597908EE79F}" type="sibTrans" cxnId="{45B6D164-1DC7-45CA-AFF6-4D408EE4D14A}">
      <dgm:prSet/>
      <dgm:spPr/>
      <dgm:t>
        <a:bodyPr/>
        <a:lstStyle/>
        <a:p>
          <a:endParaRPr lang="es-ES"/>
        </a:p>
      </dgm:t>
    </dgm:pt>
    <dgm:pt modelId="{E6DF3B10-B9D1-4957-A64E-1555E908DDB1}">
      <dgm:prSet phldrT="[Texto]" custT="1"/>
      <dgm:spPr>
        <a:solidFill>
          <a:srgbClr val="FF671F">
            <a:alpha val="96000"/>
          </a:srgbClr>
        </a:solidFill>
        <a:ln>
          <a:solidFill>
            <a:schemeClr val="tx1"/>
          </a:solidFill>
        </a:ln>
      </dgm:spPr>
      <dgm:t>
        <a:bodyPr lIns="0" tIns="0" rIns="540000" bIns="468000"/>
        <a:lstStyle/>
        <a:p>
          <a:endParaRPr lang="es-ES" sz="1400" dirty="0"/>
        </a:p>
      </dgm:t>
    </dgm:pt>
    <dgm:pt modelId="{C861ABD9-7AB1-4132-AAC5-590BEC3D83F1}" type="parTrans" cxnId="{E60ECB83-244A-4A94-B3E9-F56B5CE9BFA3}">
      <dgm:prSet/>
      <dgm:spPr/>
      <dgm:t>
        <a:bodyPr/>
        <a:lstStyle/>
        <a:p>
          <a:endParaRPr lang="es-ES"/>
        </a:p>
      </dgm:t>
    </dgm:pt>
    <dgm:pt modelId="{D1B4C5FA-357A-47D2-A556-56F8ED79E826}" type="sibTrans" cxnId="{E60ECB83-244A-4A94-B3E9-F56B5CE9BFA3}">
      <dgm:prSet/>
      <dgm:spPr/>
      <dgm:t>
        <a:bodyPr/>
        <a:lstStyle/>
        <a:p>
          <a:endParaRPr lang="es-ES"/>
        </a:p>
      </dgm:t>
    </dgm:pt>
    <dgm:pt modelId="{92968B56-1C03-4849-AC92-F1A523855B14}">
      <dgm:prSet phldrT="[Texto]" custT="1"/>
      <dgm:spPr>
        <a:solidFill>
          <a:srgbClr val="9063CD">
            <a:alpha val="91000"/>
          </a:srgbClr>
        </a:solidFill>
        <a:ln>
          <a:solidFill>
            <a:schemeClr val="tx1"/>
          </a:solidFill>
        </a:ln>
      </dgm:spPr>
      <dgm:t>
        <a:bodyPr lIns="180000" tIns="0" rIns="0" bIns="216000"/>
        <a:lstStyle/>
        <a:p>
          <a:pPr>
            <a:tabLst>
              <a:tab pos="1976438" algn="l"/>
            </a:tabLst>
          </a:pPr>
          <a:endParaRPr lang="es-ES" sz="1400" b="0" dirty="0"/>
        </a:p>
      </dgm:t>
    </dgm:pt>
    <dgm:pt modelId="{8FABFA27-88FF-47E8-B9E9-354273BB6676}" type="sibTrans" cxnId="{E2B7BDE6-3C79-47AB-A279-049203161EE6}">
      <dgm:prSet/>
      <dgm:spPr/>
      <dgm:t>
        <a:bodyPr/>
        <a:lstStyle/>
        <a:p>
          <a:endParaRPr lang="es-ES"/>
        </a:p>
      </dgm:t>
    </dgm:pt>
    <dgm:pt modelId="{617EC2A6-1040-4465-AEFC-50E0E046BCE7}" type="parTrans" cxnId="{E2B7BDE6-3C79-47AB-A279-049203161EE6}">
      <dgm:prSet/>
      <dgm:spPr/>
      <dgm:t>
        <a:bodyPr/>
        <a:lstStyle/>
        <a:p>
          <a:endParaRPr lang="es-ES"/>
        </a:p>
      </dgm:t>
    </dgm:pt>
    <dgm:pt modelId="{2609F1C1-81DF-42C2-A42E-1197E99CC358}" type="pres">
      <dgm:prSet presAssocID="{3512F881-B8E8-47E6-95C1-2DF6B6561468}" presName="compositeShape" presStyleCnt="0">
        <dgm:presLayoutVars>
          <dgm:chMax val="7"/>
          <dgm:dir/>
          <dgm:resizeHandles val="exact"/>
        </dgm:presLayoutVars>
      </dgm:prSet>
      <dgm:spPr/>
    </dgm:pt>
    <dgm:pt modelId="{2C9AFFDD-8856-43FD-ACE5-A219ED106B12}" type="pres">
      <dgm:prSet presAssocID="{3D749D6E-D82C-4A23-94A6-3C0FB7524DE1}" presName="circ1" presStyleLbl="vennNode1" presStyleIdx="0" presStyleCnt="3" custLinFactNeighborX="-1090" custLinFactNeighborY="-2180"/>
      <dgm:spPr/>
      <dgm:t>
        <a:bodyPr/>
        <a:lstStyle/>
        <a:p>
          <a:endParaRPr lang="es-ES"/>
        </a:p>
      </dgm:t>
    </dgm:pt>
    <dgm:pt modelId="{C5B1E087-309B-4683-809A-359475B6D997}" type="pres">
      <dgm:prSet presAssocID="{3D749D6E-D82C-4A23-94A6-3C0FB7524DE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E2E4E-A2BD-4C02-8685-5FE37463E0B0}" type="pres">
      <dgm:prSet presAssocID="{E6DF3B10-B9D1-4957-A64E-1555E908DDB1}" presName="circ2" presStyleLbl="vennNode1" presStyleIdx="1" presStyleCnt="3" custLinFactNeighborX="5448" custLinFactNeighborY="3141"/>
      <dgm:spPr/>
      <dgm:t>
        <a:bodyPr/>
        <a:lstStyle/>
        <a:p>
          <a:endParaRPr lang="es-ES"/>
        </a:p>
      </dgm:t>
    </dgm:pt>
    <dgm:pt modelId="{9DEF5CF4-328E-418F-ACDD-E376362CE087}" type="pres">
      <dgm:prSet presAssocID="{E6DF3B10-B9D1-4957-A64E-1555E908DD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2FB8E1-89F2-47E4-886F-04B6FBE9AEC2}" type="pres">
      <dgm:prSet presAssocID="{92968B56-1C03-4849-AC92-F1A523855B14}" presName="circ3" presStyleLbl="vennNode1" presStyleIdx="2" presStyleCnt="3" custLinFactNeighborX="-11986" custLinFactNeighborY="2654"/>
      <dgm:spPr/>
      <dgm:t>
        <a:bodyPr/>
        <a:lstStyle/>
        <a:p>
          <a:endParaRPr lang="es-ES"/>
        </a:p>
      </dgm:t>
    </dgm:pt>
    <dgm:pt modelId="{3595F389-D3FA-4E93-BDE2-08ABFE9C513C}" type="pres">
      <dgm:prSet presAssocID="{92968B56-1C03-4849-AC92-F1A523855B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5C5DDA-909F-4F40-9830-68D4016E1AD9}" type="presOf" srcId="{E6DF3B10-B9D1-4957-A64E-1555E908DDB1}" destId="{9DEF5CF4-328E-418F-ACDD-E376362CE087}" srcOrd="1" destOrd="0" presId="urn:microsoft.com/office/officeart/2005/8/layout/venn1"/>
    <dgm:cxn modelId="{E0DCA62D-1DBF-B948-B750-434DEEEA5866}" type="presOf" srcId="{3D749D6E-D82C-4A23-94A6-3C0FB7524DE1}" destId="{C5B1E087-309B-4683-809A-359475B6D997}" srcOrd="1" destOrd="0" presId="urn:microsoft.com/office/officeart/2005/8/layout/venn1"/>
    <dgm:cxn modelId="{2C188FC4-16B5-4946-8F22-BD24D79DDBD3}" type="presOf" srcId="{E6DF3B10-B9D1-4957-A64E-1555E908DDB1}" destId="{47EE2E4E-A2BD-4C02-8685-5FE37463E0B0}" srcOrd="0" destOrd="0" presId="urn:microsoft.com/office/officeart/2005/8/layout/venn1"/>
    <dgm:cxn modelId="{28A04E20-63E9-FE4A-B366-5BCCA3418CF0}" type="presOf" srcId="{92968B56-1C03-4849-AC92-F1A523855B14}" destId="{6C2FB8E1-89F2-47E4-886F-04B6FBE9AEC2}" srcOrd="0" destOrd="0" presId="urn:microsoft.com/office/officeart/2005/8/layout/venn1"/>
    <dgm:cxn modelId="{E60ECB83-244A-4A94-B3E9-F56B5CE9BFA3}" srcId="{3512F881-B8E8-47E6-95C1-2DF6B6561468}" destId="{E6DF3B10-B9D1-4957-A64E-1555E908DDB1}" srcOrd="1" destOrd="0" parTransId="{C861ABD9-7AB1-4132-AAC5-590BEC3D83F1}" sibTransId="{D1B4C5FA-357A-47D2-A556-56F8ED79E826}"/>
    <dgm:cxn modelId="{D07EF0DC-60DD-144E-A060-828F1DD999A0}" type="presOf" srcId="{3512F881-B8E8-47E6-95C1-2DF6B6561468}" destId="{2609F1C1-81DF-42C2-A42E-1197E99CC358}" srcOrd="0" destOrd="0" presId="urn:microsoft.com/office/officeart/2005/8/layout/venn1"/>
    <dgm:cxn modelId="{63034A79-FD92-8C43-B5D9-0C80DCB7ED8D}" type="presOf" srcId="{92968B56-1C03-4849-AC92-F1A523855B14}" destId="{3595F389-D3FA-4E93-BDE2-08ABFE9C513C}" srcOrd="1" destOrd="0" presId="urn:microsoft.com/office/officeart/2005/8/layout/venn1"/>
    <dgm:cxn modelId="{8CB52DF7-AEF7-7E4F-8136-BA85C1BE14F5}" type="presOf" srcId="{3D749D6E-D82C-4A23-94A6-3C0FB7524DE1}" destId="{2C9AFFDD-8856-43FD-ACE5-A219ED106B12}" srcOrd="0" destOrd="0" presId="urn:microsoft.com/office/officeart/2005/8/layout/venn1"/>
    <dgm:cxn modelId="{45B6D164-1DC7-45CA-AFF6-4D408EE4D14A}" srcId="{3512F881-B8E8-47E6-95C1-2DF6B6561468}" destId="{3D749D6E-D82C-4A23-94A6-3C0FB7524DE1}" srcOrd="0" destOrd="0" parTransId="{F890B0FA-9E14-4743-B0B6-E7AA6C303509}" sibTransId="{DD112285-D4B9-4BD0-9C98-0597908EE79F}"/>
    <dgm:cxn modelId="{E2B7BDE6-3C79-47AB-A279-049203161EE6}" srcId="{3512F881-B8E8-47E6-95C1-2DF6B6561468}" destId="{92968B56-1C03-4849-AC92-F1A523855B14}" srcOrd="2" destOrd="0" parTransId="{617EC2A6-1040-4465-AEFC-50E0E046BCE7}" sibTransId="{8FABFA27-88FF-47E8-B9E9-354273BB6676}"/>
    <dgm:cxn modelId="{9830998F-E77E-824E-88AF-4AE71984BE06}" type="presParOf" srcId="{2609F1C1-81DF-42C2-A42E-1197E99CC358}" destId="{2C9AFFDD-8856-43FD-ACE5-A219ED106B12}" srcOrd="0" destOrd="0" presId="urn:microsoft.com/office/officeart/2005/8/layout/venn1"/>
    <dgm:cxn modelId="{E58E397B-50FB-8945-93DD-57078160A5B1}" type="presParOf" srcId="{2609F1C1-81DF-42C2-A42E-1197E99CC358}" destId="{C5B1E087-309B-4683-809A-359475B6D997}" srcOrd="1" destOrd="0" presId="urn:microsoft.com/office/officeart/2005/8/layout/venn1"/>
    <dgm:cxn modelId="{055C860E-98FC-7744-B329-5C921AB0D0D4}" type="presParOf" srcId="{2609F1C1-81DF-42C2-A42E-1197E99CC358}" destId="{47EE2E4E-A2BD-4C02-8685-5FE37463E0B0}" srcOrd="2" destOrd="0" presId="urn:microsoft.com/office/officeart/2005/8/layout/venn1"/>
    <dgm:cxn modelId="{C2A3CA61-D524-EF40-BEB5-1844ECD86F8E}" type="presParOf" srcId="{2609F1C1-81DF-42C2-A42E-1197E99CC358}" destId="{9DEF5CF4-328E-418F-ACDD-E376362CE087}" srcOrd="3" destOrd="0" presId="urn:microsoft.com/office/officeart/2005/8/layout/venn1"/>
    <dgm:cxn modelId="{0D2C4BDC-226A-0649-BA60-695911260D52}" type="presParOf" srcId="{2609F1C1-81DF-42C2-A42E-1197E99CC358}" destId="{6C2FB8E1-89F2-47E4-886F-04B6FBE9AEC2}" srcOrd="4" destOrd="0" presId="urn:microsoft.com/office/officeart/2005/8/layout/venn1"/>
    <dgm:cxn modelId="{673F7F61-5C69-744B-8D93-05B9EA593FA6}" type="presParOf" srcId="{2609F1C1-81DF-42C2-A42E-1197E99CC358}" destId="{3595F389-D3FA-4E93-BDE2-08ABFE9C51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3DA1A2-421C-7040-BCC5-14AA31FC0090}" type="doc">
      <dgm:prSet loTypeId="urn:microsoft.com/office/officeart/2008/layout/VerticalCurved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9081294-0216-9C40-845B-DBDD811C24CB}">
      <dgm:prSet phldrT="[Texto]" custT="1"/>
      <dgm:spPr>
        <a:solidFill>
          <a:srgbClr val="9063CD"/>
        </a:solidFill>
      </dgm:spPr>
      <dgm:t>
        <a:bodyPr/>
        <a:lstStyle/>
        <a:p>
          <a:r>
            <a:rPr lang="es-ES_tradnl" altLang="es-ES" sz="1800" dirty="0" smtClean="0">
              <a:solidFill>
                <a:schemeClr val="tx1"/>
              </a:solidFill>
            </a:rPr>
            <a:t>Mientras mejor conozcamos nuestras habilidades y destrezas</a:t>
          </a:r>
          <a:endParaRPr lang="es-ES" sz="1800" dirty="0">
            <a:solidFill>
              <a:schemeClr val="tx1"/>
            </a:solidFill>
          </a:endParaRPr>
        </a:p>
      </dgm:t>
    </dgm:pt>
    <dgm:pt modelId="{2FACE461-83EB-774D-938B-DCFBFB2B8015}" type="parTrans" cxnId="{A27E8472-9C5C-194D-B37B-3C483328BEAC}">
      <dgm:prSet/>
      <dgm:spPr/>
      <dgm:t>
        <a:bodyPr/>
        <a:lstStyle/>
        <a:p>
          <a:endParaRPr lang="es-ES"/>
        </a:p>
      </dgm:t>
    </dgm:pt>
    <dgm:pt modelId="{D26263A5-1496-AD4C-A907-11A7344D7E08}" type="sibTrans" cxnId="{A27E8472-9C5C-194D-B37B-3C483328BEAC}">
      <dgm:prSet/>
      <dgm:spPr/>
      <dgm:t>
        <a:bodyPr/>
        <a:lstStyle/>
        <a:p>
          <a:endParaRPr lang="es-ES"/>
        </a:p>
      </dgm:t>
    </dgm:pt>
    <dgm:pt modelId="{EC0EC753-9996-C241-8835-C9F8057F5D98}">
      <dgm:prSet phldrT="[Texto]" custT="1"/>
      <dgm:spPr>
        <a:solidFill>
          <a:srgbClr val="E1E000"/>
        </a:solidFill>
      </dgm:spPr>
      <dgm:t>
        <a:bodyPr/>
        <a:lstStyle/>
        <a:p>
          <a:r>
            <a:rPr lang="es-ES_tradnl" altLang="es-ES" sz="1800" dirty="0" smtClean="0">
              <a:solidFill>
                <a:schemeClr val="tx1"/>
              </a:solidFill>
            </a:rPr>
            <a:t>Mientras más seguras/os y conformes nos sintamos con nuestros propios principios de vida, con nuestra historia, con nuestras características.</a:t>
          </a:r>
          <a:endParaRPr lang="es-ES" sz="1800" dirty="0">
            <a:solidFill>
              <a:schemeClr val="tx1"/>
            </a:solidFill>
          </a:endParaRPr>
        </a:p>
      </dgm:t>
    </dgm:pt>
    <dgm:pt modelId="{1B10D86C-0B81-9446-9DCD-0069286178E8}" type="parTrans" cxnId="{66028424-97D0-254A-BE9B-107765F9255D}">
      <dgm:prSet/>
      <dgm:spPr/>
      <dgm:t>
        <a:bodyPr/>
        <a:lstStyle/>
        <a:p>
          <a:endParaRPr lang="es-ES"/>
        </a:p>
      </dgm:t>
    </dgm:pt>
    <dgm:pt modelId="{EF2A5DC8-9395-4E49-AA6C-4B35C8095F7F}" type="sibTrans" cxnId="{66028424-97D0-254A-BE9B-107765F9255D}">
      <dgm:prSet/>
      <dgm:spPr/>
      <dgm:t>
        <a:bodyPr/>
        <a:lstStyle/>
        <a:p>
          <a:endParaRPr lang="es-ES"/>
        </a:p>
      </dgm:t>
    </dgm:pt>
    <dgm:pt modelId="{7F3A3040-E7B7-F44C-803E-342CC6A167E3}">
      <dgm:prSet phldrT="[Texto]" custT="1"/>
      <dgm:spPr>
        <a:solidFill>
          <a:srgbClr val="EAE634"/>
        </a:solidFill>
      </dgm:spPr>
      <dgm:t>
        <a:bodyPr/>
        <a:lstStyle/>
        <a:p>
          <a:r>
            <a:rPr lang="es-ES_tradnl" altLang="es-ES" sz="1800" dirty="0" smtClean="0">
              <a:solidFill>
                <a:schemeClr val="tx1"/>
              </a:solidFill>
            </a:rPr>
            <a:t>Es</a:t>
          </a:r>
          <a:r>
            <a:rPr lang="es-ES_tradnl" altLang="es-ES" sz="1800" baseline="0" dirty="0" smtClean="0">
              <a:solidFill>
                <a:schemeClr val="tx1"/>
              </a:solidFill>
            </a:rPr>
            <a:t> decir, m</a:t>
          </a:r>
          <a:r>
            <a:rPr lang="es-ES_tradnl" altLang="es-ES" sz="1800" dirty="0" smtClean="0">
              <a:solidFill>
                <a:schemeClr val="tx1"/>
              </a:solidFill>
            </a:rPr>
            <a:t>ientras </a:t>
          </a:r>
          <a:r>
            <a:rPr lang="es-ES_tradnl" altLang="es-ES" sz="1800" dirty="0" smtClean="0">
              <a:solidFill>
                <a:schemeClr val="tx1"/>
              </a:solidFill>
            </a:rPr>
            <a:t>más nos </a:t>
          </a:r>
          <a:r>
            <a:rPr lang="es-ES_tradnl" altLang="es-ES" sz="1800" dirty="0" smtClean="0">
              <a:solidFill>
                <a:schemeClr val="tx1"/>
              </a:solidFill>
            </a:rPr>
            <a:t>valoremos</a:t>
          </a:r>
          <a:r>
            <a:rPr lang="mr-IN" altLang="es-ES" sz="1800" dirty="0" smtClean="0">
              <a:solidFill>
                <a:schemeClr val="tx1"/>
              </a:solidFill>
            </a:rPr>
            <a:t>…</a:t>
          </a:r>
          <a:endParaRPr lang="es-ES" sz="1800" dirty="0">
            <a:solidFill>
              <a:schemeClr val="tx1"/>
            </a:solidFill>
          </a:endParaRPr>
        </a:p>
      </dgm:t>
    </dgm:pt>
    <dgm:pt modelId="{71AF3333-CD63-594A-9A7B-3C8793DB9D10}" type="parTrans" cxnId="{8372A82B-7E2D-DB42-86AD-25B4FE75768D}">
      <dgm:prSet/>
      <dgm:spPr/>
      <dgm:t>
        <a:bodyPr/>
        <a:lstStyle/>
        <a:p>
          <a:endParaRPr lang="es-ES"/>
        </a:p>
      </dgm:t>
    </dgm:pt>
    <dgm:pt modelId="{AA2C61FF-34FD-3C46-AE8D-674A7C26EA38}" type="sibTrans" cxnId="{8372A82B-7E2D-DB42-86AD-25B4FE75768D}">
      <dgm:prSet/>
      <dgm:spPr/>
      <dgm:t>
        <a:bodyPr/>
        <a:lstStyle/>
        <a:p>
          <a:endParaRPr lang="es-ES"/>
        </a:p>
      </dgm:t>
    </dgm:pt>
    <dgm:pt modelId="{A6EBC710-7D7D-524A-B67F-2E3E8958043A}">
      <dgm:prSet phldrT="[Texto]" custT="1"/>
      <dgm:spPr>
        <a:solidFill>
          <a:srgbClr val="5BBFCA"/>
        </a:solidFill>
      </dgm:spPr>
      <dgm:t>
        <a:bodyPr/>
        <a:lstStyle/>
        <a:p>
          <a:r>
            <a:rPr lang="es-ES_tradnl" altLang="es-ES" sz="1800" dirty="0" smtClean="0">
              <a:solidFill>
                <a:schemeClr val="tx1"/>
              </a:solidFill>
            </a:rPr>
            <a:t>Estamos </a:t>
          </a:r>
          <a:r>
            <a:rPr lang="es-ES_tradnl" altLang="es-ES" sz="2000" dirty="0" smtClean="0">
              <a:solidFill>
                <a:schemeClr val="tx1"/>
              </a:solidFill>
            </a:rPr>
            <a:t>mejor preparados para ejercer y exigir  nuestros derechos</a:t>
          </a:r>
          <a:endParaRPr lang="es-ES" sz="1800" dirty="0">
            <a:solidFill>
              <a:schemeClr val="tx1"/>
            </a:solidFill>
          </a:endParaRPr>
        </a:p>
      </dgm:t>
    </dgm:pt>
    <dgm:pt modelId="{AD410E0A-D143-9649-B590-A114B8382752}" type="parTrans" cxnId="{477D5EC8-FE6E-1F4D-99D3-95F108C49414}">
      <dgm:prSet/>
      <dgm:spPr/>
      <dgm:t>
        <a:bodyPr/>
        <a:lstStyle/>
        <a:p>
          <a:endParaRPr lang="es-ES"/>
        </a:p>
      </dgm:t>
    </dgm:pt>
    <dgm:pt modelId="{379E5FB1-CAA7-9340-8E60-8FBBC45306FC}" type="sibTrans" cxnId="{477D5EC8-FE6E-1F4D-99D3-95F108C49414}">
      <dgm:prSet/>
      <dgm:spPr/>
      <dgm:t>
        <a:bodyPr/>
        <a:lstStyle/>
        <a:p>
          <a:endParaRPr lang="es-ES"/>
        </a:p>
      </dgm:t>
    </dgm:pt>
    <dgm:pt modelId="{F6023DDA-B424-2F45-B029-DF46F02438D5}" type="pres">
      <dgm:prSet presAssocID="{8F3DA1A2-421C-7040-BCC5-14AA31FC00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7CE8BDC-AB6D-BD4B-AEA7-F2AFCC53D6C9}" type="pres">
      <dgm:prSet presAssocID="{8F3DA1A2-421C-7040-BCC5-14AA31FC0090}" presName="Name1" presStyleCnt="0"/>
      <dgm:spPr/>
    </dgm:pt>
    <dgm:pt modelId="{61662A81-7065-E64E-81EF-402A293C4739}" type="pres">
      <dgm:prSet presAssocID="{8F3DA1A2-421C-7040-BCC5-14AA31FC0090}" presName="cycle" presStyleCnt="0"/>
      <dgm:spPr/>
    </dgm:pt>
    <dgm:pt modelId="{7D31058B-F615-6A45-B94E-56101066CC89}" type="pres">
      <dgm:prSet presAssocID="{8F3DA1A2-421C-7040-BCC5-14AA31FC0090}" presName="srcNode" presStyleLbl="node1" presStyleIdx="0" presStyleCnt="4"/>
      <dgm:spPr/>
    </dgm:pt>
    <dgm:pt modelId="{50EEABEB-1673-5F4B-9818-2103173BAB18}" type="pres">
      <dgm:prSet presAssocID="{8F3DA1A2-421C-7040-BCC5-14AA31FC0090}" presName="conn" presStyleLbl="parChTrans1D2" presStyleIdx="0" presStyleCnt="1"/>
      <dgm:spPr/>
      <dgm:t>
        <a:bodyPr/>
        <a:lstStyle/>
        <a:p>
          <a:endParaRPr lang="es-ES"/>
        </a:p>
      </dgm:t>
    </dgm:pt>
    <dgm:pt modelId="{653572EC-B853-B841-ABE4-9480FE29CAC1}" type="pres">
      <dgm:prSet presAssocID="{8F3DA1A2-421C-7040-BCC5-14AA31FC0090}" presName="extraNode" presStyleLbl="node1" presStyleIdx="0" presStyleCnt="4"/>
      <dgm:spPr/>
    </dgm:pt>
    <dgm:pt modelId="{28511307-7F19-A543-86BF-2A79D11538AE}" type="pres">
      <dgm:prSet presAssocID="{8F3DA1A2-421C-7040-BCC5-14AA31FC0090}" presName="dstNode" presStyleLbl="node1" presStyleIdx="0" presStyleCnt="4"/>
      <dgm:spPr/>
    </dgm:pt>
    <dgm:pt modelId="{128C75CF-3F16-D440-822E-DE2FBA210AC6}" type="pres">
      <dgm:prSet presAssocID="{09081294-0216-9C40-845B-DBDD811C24C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7870D6-FE90-9B4D-BB49-E3D08BDEC487}" type="pres">
      <dgm:prSet presAssocID="{09081294-0216-9C40-845B-DBDD811C24CB}" presName="accent_1" presStyleCnt="0"/>
      <dgm:spPr/>
    </dgm:pt>
    <dgm:pt modelId="{9356574C-A759-E54E-A96D-160B9C1E80DB}" type="pres">
      <dgm:prSet presAssocID="{09081294-0216-9C40-845B-DBDD811C24CB}" presName="accentRepeatNode" presStyleLbl="solidFgAcc1" presStyleIdx="0" presStyleCnt="4"/>
      <dgm:spPr/>
    </dgm:pt>
    <dgm:pt modelId="{68D90421-082F-4941-A4A5-46A3F7ED13C3}" type="pres">
      <dgm:prSet presAssocID="{EC0EC753-9996-C241-8835-C9F8057F5D9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D5657-5D4E-564C-8794-82A3DD174264}" type="pres">
      <dgm:prSet presAssocID="{EC0EC753-9996-C241-8835-C9F8057F5D98}" presName="accent_2" presStyleCnt="0"/>
      <dgm:spPr/>
    </dgm:pt>
    <dgm:pt modelId="{DBE6A3DD-EEFC-4644-96CD-2EB2DD0FCC20}" type="pres">
      <dgm:prSet presAssocID="{EC0EC753-9996-C241-8835-C9F8057F5D98}" presName="accentRepeatNode" presStyleLbl="solidFgAcc1" presStyleIdx="1" presStyleCnt="4"/>
      <dgm:spPr/>
    </dgm:pt>
    <dgm:pt modelId="{D8B51263-306D-A240-BDE9-0C2D894C98E2}" type="pres">
      <dgm:prSet presAssocID="{7F3A3040-E7B7-F44C-803E-342CC6A167E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6A9AA3-7C3B-0246-B54D-CC576856D8DB}" type="pres">
      <dgm:prSet presAssocID="{7F3A3040-E7B7-F44C-803E-342CC6A167E3}" presName="accent_3" presStyleCnt="0"/>
      <dgm:spPr/>
    </dgm:pt>
    <dgm:pt modelId="{F7B44365-838F-7D4F-878A-25891B8FF313}" type="pres">
      <dgm:prSet presAssocID="{7F3A3040-E7B7-F44C-803E-342CC6A167E3}" presName="accentRepeatNode" presStyleLbl="solidFgAcc1" presStyleIdx="2" presStyleCnt="4"/>
      <dgm:spPr/>
    </dgm:pt>
    <dgm:pt modelId="{8BDA8AD9-477F-4E40-846F-B0AC6DF0D149}" type="pres">
      <dgm:prSet presAssocID="{A6EBC710-7D7D-524A-B67F-2E3E895804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D96D85-0782-9D46-8DFD-224D776C58E0}" type="pres">
      <dgm:prSet presAssocID="{A6EBC710-7D7D-524A-B67F-2E3E8958043A}" presName="accent_4" presStyleCnt="0"/>
      <dgm:spPr/>
    </dgm:pt>
    <dgm:pt modelId="{4255363A-7A6A-7848-A05D-FF8273C3A217}" type="pres">
      <dgm:prSet presAssocID="{A6EBC710-7D7D-524A-B67F-2E3E8958043A}" presName="accentRepeatNode" presStyleLbl="solidFgAcc1" presStyleIdx="3" presStyleCnt="4"/>
      <dgm:spPr/>
    </dgm:pt>
  </dgm:ptLst>
  <dgm:cxnLst>
    <dgm:cxn modelId="{907AA303-F1A0-F24F-AA1B-BECE8E247AE5}" type="presOf" srcId="{A6EBC710-7D7D-524A-B67F-2E3E8958043A}" destId="{8BDA8AD9-477F-4E40-846F-B0AC6DF0D149}" srcOrd="0" destOrd="0" presId="urn:microsoft.com/office/officeart/2008/layout/VerticalCurvedList"/>
    <dgm:cxn modelId="{86D51966-CB54-8F4F-8DE7-A8F0F1E142BC}" type="presOf" srcId="{8F3DA1A2-421C-7040-BCC5-14AA31FC0090}" destId="{F6023DDA-B424-2F45-B029-DF46F02438D5}" srcOrd="0" destOrd="0" presId="urn:microsoft.com/office/officeart/2008/layout/VerticalCurvedList"/>
    <dgm:cxn modelId="{A27E8472-9C5C-194D-B37B-3C483328BEAC}" srcId="{8F3DA1A2-421C-7040-BCC5-14AA31FC0090}" destId="{09081294-0216-9C40-845B-DBDD811C24CB}" srcOrd="0" destOrd="0" parTransId="{2FACE461-83EB-774D-938B-DCFBFB2B8015}" sibTransId="{D26263A5-1496-AD4C-A907-11A7344D7E08}"/>
    <dgm:cxn modelId="{5989BDA8-D75C-8A44-B3D2-90D6C0F4CB20}" type="presOf" srcId="{09081294-0216-9C40-845B-DBDD811C24CB}" destId="{128C75CF-3F16-D440-822E-DE2FBA210AC6}" srcOrd="0" destOrd="0" presId="urn:microsoft.com/office/officeart/2008/layout/VerticalCurvedList"/>
    <dgm:cxn modelId="{8372A82B-7E2D-DB42-86AD-25B4FE75768D}" srcId="{8F3DA1A2-421C-7040-BCC5-14AA31FC0090}" destId="{7F3A3040-E7B7-F44C-803E-342CC6A167E3}" srcOrd="2" destOrd="0" parTransId="{71AF3333-CD63-594A-9A7B-3C8793DB9D10}" sibTransId="{AA2C61FF-34FD-3C46-AE8D-674A7C26EA38}"/>
    <dgm:cxn modelId="{D84C5D25-080E-704A-A997-34B510662FFC}" type="presOf" srcId="{7F3A3040-E7B7-F44C-803E-342CC6A167E3}" destId="{D8B51263-306D-A240-BDE9-0C2D894C98E2}" srcOrd="0" destOrd="0" presId="urn:microsoft.com/office/officeart/2008/layout/VerticalCurvedList"/>
    <dgm:cxn modelId="{42893DAC-5D10-B442-A8C6-DEC319BAA034}" type="presOf" srcId="{D26263A5-1496-AD4C-A907-11A7344D7E08}" destId="{50EEABEB-1673-5F4B-9818-2103173BAB18}" srcOrd="0" destOrd="0" presId="urn:microsoft.com/office/officeart/2008/layout/VerticalCurvedList"/>
    <dgm:cxn modelId="{477D5EC8-FE6E-1F4D-99D3-95F108C49414}" srcId="{8F3DA1A2-421C-7040-BCC5-14AA31FC0090}" destId="{A6EBC710-7D7D-524A-B67F-2E3E8958043A}" srcOrd="3" destOrd="0" parTransId="{AD410E0A-D143-9649-B590-A114B8382752}" sibTransId="{379E5FB1-CAA7-9340-8E60-8FBBC45306FC}"/>
    <dgm:cxn modelId="{A495DF76-B698-D64F-A213-9E74245B64E4}" type="presOf" srcId="{EC0EC753-9996-C241-8835-C9F8057F5D98}" destId="{68D90421-082F-4941-A4A5-46A3F7ED13C3}" srcOrd="0" destOrd="0" presId="urn:microsoft.com/office/officeart/2008/layout/VerticalCurvedList"/>
    <dgm:cxn modelId="{66028424-97D0-254A-BE9B-107765F9255D}" srcId="{8F3DA1A2-421C-7040-BCC5-14AA31FC0090}" destId="{EC0EC753-9996-C241-8835-C9F8057F5D98}" srcOrd="1" destOrd="0" parTransId="{1B10D86C-0B81-9446-9DCD-0069286178E8}" sibTransId="{EF2A5DC8-9395-4E49-AA6C-4B35C8095F7F}"/>
    <dgm:cxn modelId="{8FBA4CBE-14D4-A047-A825-0B43DF0DBB44}" type="presParOf" srcId="{F6023DDA-B424-2F45-B029-DF46F02438D5}" destId="{B7CE8BDC-AB6D-BD4B-AEA7-F2AFCC53D6C9}" srcOrd="0" destOrd="0" presId="urn:microsoft.com/office/officeart/2008/layout/VerticalCurvedList"/>
    <dgm:cxn modelId="{63243AFB-A418-F348-A831-37F5B180DBF1}" type="presParOf" srcId="{B7CE8BDC-AB6D-BD4B-AEA7-F2AFCC53D6C9}" destId="{61662A81-7065-E64E-81EF-402A293C4739}" srcOrd="0" destOrd="0" presId="urn:microsoft.com/office/officeart/2008/layout/VerticalCurvedList"/>
    <dgm:cxn modelId="{8E05EA74-91A1-8B4D-B5C7-F7A7C2C4EF40}" type="presParOf" srcId="{61662A81-7065-E64E-81EF-402A293C4739}" destId="{7D31058B-F615-6A45-B94E-56101066CC89}" srcOrd="0" destOrd="0" presId="urn:microsoft.com/office/officeart/2008/layout/VerticalCurvedList"/>
    <dgm:cxn modelId="{BE552B9E-C9B6-AA47-A72C-465439983E44}" type="presParOf" srcId="{61662A81-7065-E64E-81EF-402A293C4739}" destId="{50EEABEB-1673-5F4B-9818-2103173BAB18}" srcOrd="1" destOrd="0" presId="urn:microsoft.com/office/officeart/2008/layout/VerticalCurvedList"/>
    <dgm:cxn modelId="{E84E106F-1057-044A-A19B-CF4FC2CF7C89}" type="presParOf" srcId="{61662A81-7065-E64E-81EF-402A293C4739}" destId="{653572EC-B853-B841-ABE4-9480FE29CAC1}" srcOrd="2" destOrd="0" presId="urn:microsoft.com/office/officeart/2008/layout/VerticalCurvedList"/>
    <dgm:cxn modelId="{D190854A-DE11-A743-A1A8-8997E625983C}" type="presParOf" srcId="{61662A81-7065-E64E-81EF-402A293C4739}" destId="{28511307-7F19-A543-86BF-2A79D11538AE}" srcOrd="3" destOrd="0" presId="urn:microsoft.com/office/officeart/2008/layout/VerticalCurvedList"/>
    <dgm:cxn modelId="{468C99C0-AAC2-1D40-B7BF-420C4064F71F}" type="presParOf" srcId="{B7CE8BDC-AB6D-BD4B-AEA7-F2AFCC53D6C9}" destId="{128C75CF-3F16-D440-822E-DE2FBA210AC6}" srcOrd="1" destOrd="0" presId="urn:microsoft.com/office/officeart/2008/layout/VerticalCurvedList"/>
    <dgm:cxn modelId="{DCB23534-BDD7-F14A-9D47-074274FDCD34}" type="presParOf" srcId="{B7CE8BDC-AB6D-BD4B-AEA7-F2AFCC53D6C9}" destId="{5B7870D6-FE90-9B4D-BB49-E3D08BDEC487}" srcOrd="2" destOrd="0" presId="urn:microsoft.com/office/officeart/2008/layout/VerticalCurvedList"/>
    <dgm:cxn modelId="{4201E70D-E3DE-F54C-8126-B7AC539E16B2}" type="presParOf" srcId="{5B7870D6-FE90-9B4D-BB49-E3D08BDEC487}" destId="{9356574C-A759-E54E-A96D-160B9C1E80DB}" srcOrd="0" destOrd="0" presId="urn:microsoft.com/office/officeart/2008/layout/VerticalCurvedList"/>
    <dgm:cxn modelId="{493B0450-9BAB-F44E-B361-25822F8E86DA}" type="presParOf" srcId="{B7CE8BDC-AB6D-BD4B-AEA7-F2AFCC53D6C9}" destId="{68D90421-082F-4941-A4A5-46A3F7ED13C3}" srcOrd="3" destOrd="0" presId="urn:microsoft.com/office/officeart/2008/layout/VerticalCurvedList"/>
    <dgm:cxn modelId="{6D997CB9-1675-DF44-8788-D16DDD91D9F7}" type="presParOf" srcId="{B7CE8BDC-AB6D-BD4B-AEA7-F2AFCC53D6C9}" destId="{528D5657-5D4E-564C-8794-82A3DD174264}" srcOrd="4" destOrd="0" presId="urn:microsoft.com/office/officeart/2008/layout/VerticalCurvedList"/>
    <dgm:cxn modelId="{F8D2B99A-DA41-D448-881C-76753DC1F41A}" type="presParOf" srcId="{528D5657-5D4E-564C-8794-82A3DD174264}" destId="{DBE6A3DD-EEFC-4644-96CD-2EB2DD0FCC20}" srcOrd="0" destOrd="0" presId="urn:microsoft.com/office/officeart/2008/layout/VerticalCurvedList"/>
    <dgm:cxn modelId="{7031C3CC-32CD-5846-8DA2-9A8E391702CF}" type="presParOf" srcId="{B7CE8BDC-AB6D-BD4B-AEA7-F2AFCC53D6C9}" destId="{D8B51263-306D-A240-BDE9-0C2D894C98E2}" srcOrd="5" destOrd="0" presId="urn:microsoft.com/office/officeart/2008/layout/VerticalCurvedList"/>
    <dgm:cxn modelId="{C4546C84-0D44-9E49-B51B-5887E00A9E7F}" type="presParOf" srcId="{B7CE8BDC-AB6D-BD4B-AEA7-F2AFCC53D6C9}" destId="{9F6A9AA3-7C3B-0246-B54D-CC576856D8DB}" srcOrd="6" destOrd="0" presId="urn:microsoft.com/office/officeart/2008/layout/VerticalCurvedList"/>
    <dgm:cxn modelId="{538A1E10-F67A-034B-A278-85C31CDA9011}" type="presParOf" srcId="{9F6A9AA3-7C3B-0246-B54D-CC576856D8DB}" destId="{F7B44365-838F-7D4F-878A-25891B8FF313}" srcOrd="0" destOrd="0" presId="urn:microsoft.com/office/officeart/2008/layout/VerticalCurvedList"/>
    <dgm:cxn modelId="{34246A67-CF4C-8943-A225-229A2150ACDF}" type="presParOf" srcId="{B7CE8BDC-AB6D-BD4B-AEA7-F2AFCC53D6C9}" destId="{8BDA8AD9-477F-4E40-846F-B0AC6DF0D149}" srcOrd="7" destOrd="0" presId="urn:microsoft.com/office/officeart/2008/layout/VerticalCurvedList"/>
    <dgm:cxn modelId="{DB55214D-B58D-594C-ACA1-C8EA65CA233E}" type="presParOf" srcId="{B7CE8BDC-AB6D-BD4B-AEA7-F2AFCC53D6C9}" destId="{0FD96D85-0782-9D46-8DFD-224D776C58E0}" srcOrd="8" destOrd="0" presId="urn:microsoft.com/office/officeart/2008/layout/VerticalCurvedList"/>
    <dgm:cxn modelId="{EF054788-1D69-244C-AE3A-6390FD5B528F}" type="presParOf" srcId="{0FD96D85-0782-9D46-8DFD-224D776C58E0}" destId="{4255363A-7A6A-7848-A05D-FF8273C3A21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88F8E7-ED63-495F-9AFE-056E193A059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C767F448-9CA8-4DAE-B079-5C6BE99CD272}">
      <dgm:prSet phldrT="[Texto]" custT="1"/>
      <dgm:spPr>
        <a:solidFill>
          <a:srgbClr val="9063CD">
            <a:alpha val="86000"/>
          </a:srgb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Respetar</a:t>
          </a:r>
          <a:endParaRPr lang="es-ES" sz="20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gm:t>
    </dgm:pt>
    <dgm:pt modelId="{C37B198A-AA63-4DE0-9410-A052A2D463AC}" type="parTrans" cxnId="{8E15F93A-F5C9-48F4-A094-1A5868C3C995}">
      <dgm:prSet/>
      <dgm:spPr/>
      <dgm:t>
        <a:bodyPr/>
        <a:lstStyle/>
        <a:p>
          <a:endParaRPr lang="es-ES" sz="1800"/>
        </a:p>
      </dgm:t>
    </dgm:pt>
    <dgm:pt modelId="{64637768-1F5E-4B01-A09A-AFFF7DDD3E51}" type="sibTrans" cxnId="{8E15F93A-F5C9-48F4-A094-1A5868C3C995}">
      <dgm:prSet/>
      <dgm:spPr/>
      <dgm:t>
        <a:bodyPr/>
        <a:lstStyle/>
        <a:p>
          <a:endParaRPr lang="es-ES" sz="1800"/>
        </a:p>
      </dgm:t>
    </dgm:pt>
    <dgm:pt modelId="{38C1B24D-2EDE-4ACF-A28E-5A77AFA0E12E}">
      <dgm:prSet phldrT="[Texto]" custT="1"/>
      <dgm:spPr>
        <a:solidFill>
          <a:srgbClr val="84BD00">
            <a:alpha val="86000"/>
          </a:srgbClr>
        </a:solidFill>
      </dgm:spPr>
      <dgm:t>
        <a:bodyPr lIns="36000"/>
        <a:lstStyle/>
        <a:p>
          <a:r>
            <a:rPr lang="es-ES" sz="2000" dirty="0" smtClean="0">
              <a:solidFill>
                <a:schemeClr val="tx1"/>
              </a:solidFill>
            </a:rPr>
            <a:t>Promover</a:t>
          </a:r>
          <a:endParaRPr lang="es-ES" sz="2000" dirty="0">
            <a:solidFill>
              <a:schemeClr val="tx1"/>
            </a:solidFill>
          </a:endParaRPr>
        </a:p>
      </dgm:t>
    </dgm:pt>
    <dgm:pt modelId="{E238B1C3-0F86-4E55-B807-B89066478FF8}" type="parTrans" cxnId="{D615A542-3265-4743-BDE3-FA75E1C50393}">
      <dgm:prSet/>
      <dgm:spPr/>
      <dgm:t>
        <a:bodyPr/>
        <a:lstStyle/>
        <a:p>
          <a:endParaRPr lang="es-ES" sz="1800"/>
        </a:p>
      </dgm:t>
    </dgm:pt>
    <dgm:pt modelId="{22970F6E-F0B1-4198-8FDC-B9798370FEC4}" type="sibTrans" cxnId="{D615A542-3265-4743-BDE3-FA75E1C50393}">
      <dgm:prSet/>
      <dgm:spPr/>
      <dgm:t>
        <a:bodyPr/>
        <a:lstStyle/>
        <a:p>
          <a:endParaRPr lang="es-ES" sz="1800"/>
        </a:p>
      </dgm:t>
    </dgm:pt>
    <dgm:pt modelId="{0ED03029-C344-4FA3-954F-7B7F786AEB2C}">
      <dgm:prSet phldrT="[Texto]" custT="1"/>
      <dgm:spPr>
        <a:solidFill>
          <a:srgbClr val="00C1D5">
            <a:alpha val="83000"/>
          </a:srgb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Garantizar</a:t>
          </a:r>
          <a:endParaRPr lang="es-ES" sz="20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gm:t>
    </dgm:pt>
    <dgm:pt modelId="{9FBD912C-291F-45DE-B377-99CDF537CC1C}" type="parTrans" cxnId="{866A6AA5-DC7B-4F6C-AE62-6712EAB1D7DA}">
      <dgm:prSet/>
      <dgm:spPr/>
      <dgm:t>
        <a:bodyPr/>
        <a:lstStyle/>
        <a:p>
          <a:endParaRPr lang="es-ES" sz="1800"/>
        </a:p>
      </dgm:t>
    </dgm:pt>
    <dgm:pt modelId="{6E546BA8-12B4-4641-9FDA-05804D33384D}" type="sibTrans" cxnId="{866A6AA5-DC7B-4F6C-AE62-6712EAB1D7DA}">
      <dgm:prSet/>
      <dgm:spPr/>
      <dgm:t>
        <a:bodyPr/>
        <a:lstStyle/>
        <a:p>
          <a:endParaRPr lang="es-ES" sz="1800"/>
        </a:p>
      </dgm:t>
    </dgm:pt>
    <dgm:pt modelId="{77F32EEE-F6DD-4067-A6CC-09D47797C79C}">
      <dgm:prSet phldrT="[Texto]" custT="1"/>
      <dgm:spPr>
        <a:solidFill>
          <a:srgbClr val="FF671F">
            <a:alpha val="88000"/>
          </a:srgb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Proteger</a:t>
          </a:r>
          <a:endParaRPr lang="es-ES" sz="2000" dirty="0">
            <a:solidFill>
              <a:schemeClr val="tx1"/>
            </a:solidFill>
          </a:endParaRPr>
        </a:p>
      </dgm:t>
    </dgm:pt>
    <dgm:pt modelId="{1B161E6C-4BA6-4325-88B2-25DEFFA8E570}" type="sibTrans" cxnId="{6E55FC94-F4A4-4282-970E-DD13F4E5B511}">
      <dgm:prSet/>
      <dgm:spPr/>
      <dgm:t>
        <a:bodyPr/>
        <a:lstStyle/>
        <a:p>
          <a:endParaRPr lang="es-EC" sz="1800"/>
        </a:p>
      </dgm:t>
    </dgm:pt>
    <dgm:pt modelId="{721920A7-F24B-4113-B51B-53FFEA482998}" type="parTrans" cxnId="{6E55FC94-F4A4-4282-970E-DD13F4E5B511}">
      <dgm:prSet/>
      <dgm:spPr/>
      <dgm:t>
        <a:bodyPr/>
        <a:lstStyle/>
        <a:p>
          <a:endParaRPr lang="es-EC" sz="1800"/>
        </a:p>
      </dgm:t>
    </dgm:pt>
    <dgm:pt modelId="{B5B63DFF-262D-4A0E-AFB9-15A77D58249A}" type="pres">
      <dgm:prSet presAssocID="{E888F8E7-ED63-495F-9AFE-056E193A0599}" presName="compositeShape" presStyleCnt="0">
        <dgm:presLayoutVars>
          <dgm:chMax val="7"/>
          <dgm:dir/>
          <dgm:resizeHandles val="exact"/>
        </dgm:presLayoutVars>
      </dgm:prSet>
      <dgm:spPr/>
    </dgm:pt>
    <dgm:pt modelId="{A1E469D2-15E1-427F-A163-B4269576CD54}" type="pres">
      <dgm:prSet presAssocID="{C767F448-9CA8-4DAE-B079-5C6BE99CD272}" presName="circ1" presStyleLbl="vennNode1" presStyleIdx="0" presStyleCnt="4"/>
      <dgm:spPr/>
      <dgm:t>
        <a:bodyPr/>
        <a:lstStyle/>
        <a:p>
          <a:endParaRPr lang="es-ES"/>
        </a:p>
      </dgm:t>
    </dgm:pt>
    <dgm:pt modelId="{09810B13-A59B-42C4-A6F0-FE1CAF07FB2B}" type="pres">
      <dgm:prSet presAssocID="{C767F448-9CA8-4DAE-B079-5C6BE99CD2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878C8D-F479-45E2-9061-1B42816A620A}" type="pres">
      <dgm:prSet presAssocID="{38C1B24D-2EDE-4ACF-A28E-5A77AFA0E12E}" presName="circ2" presStyleLbl="vennNode1" presStyleIdx="1" presStyleCnt="4"/>
      <dgm:spPr/>
      <dgm:t>
        <a:bodyPr/>
        <a:lstStyle/>
        <a:p>
          <a:endParaRPr lang="es-ES"/>
        </a:p>
      </dgm:t>
    </dgm:pt>
    <dgm:pt modelId="{A268E02C-54FF-4B74-876F-38F5DAB3A530}" type="pres">
      <dgm:prSet presAssocID="{38C1B24D-2EDE-4ACF-A28E-5A77AFA0E1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0DFF5E-9095-4E38-8F9C-E1E9FFC5D365}" type="pres">
      <dgm:prSet presAssocID="{0ED03029-C344-4FA3-954F-7B7F786AEB2C}" presName="circ3" presStyleLbl="vennNode1" presStyleIdx="2" presStyleCnt="4"/>
      <dgm:spPr/>
      <dgm:t>
        <a:bodyPr/>
        <a:lstStyle/>
        <a:p>
          <a:endParaRPr lang="es-ES"/>
        </a:p>
      </dgm:t>
    </dgm:pt>
    <dgm:pt modelId="{150E18E8-2912-48E3-8158-9B9B9ACC4347}" type="pres">
      <dgm:prSet presAssocID="{0ED03029-C344-4FA3-954F-7B7F786AEB2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A415E-2662-4CA4-BBA1-E912F3A304BE}" type="pres">
      <dgm:prSet presAssocID="{77F32EEE-F6DD-4067-A6CC-09D47797C79C}" presName="circ4" presStyleLbl="vennNode1" presStyleIdx="3" presStyleCnt="4" custLinFactNeighborX="-4692" custLinFactNeighborY="2366"/>
      <dgm:spPr/>
      <dgm:t>
        <a:bodyPr/>
        <a:lstStyle/>
        <a:p>
          <a:endParaRPr lang="es-EC"/>
        </a:p>
      </dgm:t>
    </dgm:pt>
    <dgm:pt modelId="{A6107A9C-8BCE-4872-A631-933D3412B80B}" type="pres">
      <dgm:prSet presAssocID="{77F32EEE-F6DD-4067-A6CC-09D47797C79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15A542-3265-4743-BDE3-FA75E1C50393}" srcId="{E888F8E7-ED63-495F-9AFE-056E193A0599}" destId="{38C1B24D-2EDE-4ACF-A28E-5A77AFA0E12E}" srcOrd="1" destOrd="0" parTransId="{E238B1C3-0F86-4E55-B807-B89066478FF8}" sibTransId="{22970F6E-F0B1-4198-8FDC-B9798370FEC4}"/>
    <dgm:cxn modelId="{6E55FC94-F4A4-4282-970E-DD13F4E5B511}" srcId="{E888F8E7-ED63-495F-9AFE-056E193A0599}" destId="{77F32EEE-F6DD-4067-A6CC-09D47797C79C}" srcOrd="3" destOrd="0" parTransId="{721920A7-F24B-4113-B51B-53FFEA482998}" sibTransId="{1B161E6C-4BA6-4325-88B2-25DEFFA8E570}"/>
    <dgm:cxn modelId="{92BEFD14-F173-BD49-9D96-418C8E78D5A3}" type="presOf" srcId="{C767F448-9CA8-4DAE-B079-5C6BE99CD272}" destId="{09810B13-A59B-42C4-A6F0-FE1CAF07FB2B}" srcOrd="1" destOrd="0" presId="urn:microsoft.com/office/officeart/2005/8/layout/venn1"/>
    <dgm:cxn modelId="{3CDC74E6-9B34-FA4A-9E8B-E784C4E3FC0E}" type="presOf" srcId="{0ED03029-C344-4FA3-954F-7B7F786AEB2C}" destId="{CE0DFF5E-9095-4E38-8F9C-E1E9FFC5D365}" srcOrd="0" destOrd="0" presId="urn:microsoft.com/office/officeart/2005/8/layout/venn1"/>
    <dgm:cxn modelId="{8E15F93A-F5C9-48F4-A094-1A5868C3C995}" srcId="{E888F8E7-ED63-495F-9AFE-056E193A0599}" destId="{C767F448-9CA8-4DAE-B079-5C6BE99CD272}" srcOrd="0" destOrd="0" parTransId="{C37B198A-AA63-4DE0-9410-A052A2D463AC}" sibTransId="{64637768-1F5E-4B01-A09A-AFFF7DDD3E51}"/>
    <dgm:cxn modelId="{033721E6-0C57-2F46-8C19-514051E622EA}" type="presOf" srcId="{38C1B24D-2EDE-4ACF-A28E-5A77AFA0E12E}" destId="{AE878C8D-F479-45E2-9061-1B42816A620A}" srcOrd="0" destOrd="0" presId="urn:microsoft.com/office/officeart/2005/8/layout/venn1"/>
    <dgm:cxn modelId="{F8506EE0-1EF0-A244-8A8E-F2FF645A882D}" type="presOf" srcId="{E888F8E7-ED63-495F-9AFE-056E193A0599}" destId="{B5B63DFF-262D-4A0E-AFB9-15A77D58249A}" srcOrd="0" destOrd="0" presId="urn:microsoft.com/office/officeart/2005/8/layout/venn1"/>
    <dgm:cxn modelId="{3D45BB60-5219-2E4C-B1F1-241E3F87C39F}" type="presOf" srcId="{0ED03029-C344-4FA3-954F-7B7F786AEB2C}" destId="{150E18E8-2912-48E3-8158-9B9B9ACC4347}" srcOrd="1" destOrd="0" presId="urn:microsoft.com/office/officeart/2005/8/layout/venn1"/>
    <dgm:cxn modelId="{5B8600B7-6042-EC44-86BB-82B1656C67CF}" type="presOf" srcId="{38C1B24D-2EDE-4ACF-A28E-5A77AFA0E12E}" destId="{A268E02C-54FF-4B74-876F-38F5DAB3A530}" srcOrd="1" destOrd="0" presId="urn:microsoft.com/office/officeart/2005/8/layout/venn1"/>
    <dgm:cxn modelId="{423E9E1C-92D3-914C-8C4F-8DB6FC93DF27}" type="presOf" srcId="{77F32EEE-F6DD-4067-A6CC-09D47797C79C}" destId="{7D3A415E-2662-4CA4-BBA1-E912F3A304BE}" srcOrd="0" destOrd="0" presId="urn:microsoft.com/office/officeart/2005/8/layout/venn1"/>
    <dgm:cxn modelId="{866A6AA5-DC7B-4F6C-AE62-6712EAB1D7DA}" srcId="{E888F8E7-ED63-495F-9AFE-056E193A0599}" destId="{0ED03029-C344-4FA3-954F-7B7F786AEB2C}" srcOrd="2" destOrd="0" parTransId="{9FBD912C-291F-45DE-B377-99CDF537CC1C}" sibTransId="{6E546BA8-12B4-4641-9FDA-05804D33384D}"/>
    <dgm:cxn modelId="{7560DCD3-0FD9-A041-B633-062F48EE476C}" type="presOf" srcId="{C767F448-9CA8-4DAE-B079-5C6BE99CD272}" destId="{A1E469D2-15E1-427F-A163-B4269576CD54}" srcOrd="0" destOrd="0" presId="urn:microsoft.com/office/officeart/2005/8/layout/venn1"/>
    <dgm:cxn modelId="{F69B0F7D-D2CA-7B4E-9EC8-B491BBE7AB45}" type="presOf" srcId="{77F32EEE-F6DD-4067-A6CC-09D47797C79C}" destId="{A6107A9C-8BCE-4872-A631-933D3412B80B}" srcOrd="1" destOrd="0" presId="urn:microsoft.com/office/officeart/2005/8/layout/venn1"/>
    <dgm:cxn modelId="{7054C3CB-0088-6645-B61C-4208F711F5D9}" type="presParOf" srcId="{B5B63DFF-262D-4A0E-AFB9-15A77D58249A}" destId="{A1E469D2-15E1-427F-A163-B4269576CD54}" srcOrd="0" destOrd="0" presId="urn:microsoft.com/office/officeart/2005/8/layout/venn1"/>
    <dgm:cxn modelId="{6BCEA0A3-7133-7F4D-B3F2-400BD38B1705}" type="presParOf" srcId="{B5B63DFF-262D-4A0E-AFB9-15A77D58249A}" destId="{09810B13-A59B-42C4-A6F0-FE1CAF07FB2B}" srcOrd="1" destOrd="0" presId="urn:microsoft.com/office/officeart/2005/8/layout/venn1"/>
    <dgm:cxn modelId="{8D542EB4-A65C-8F4B-B871-AD553CBEE96F}" type="presParOf" srcId="{B5B63DFF-262D-4A0E-AFB9-15A77D58249A}" destId="{AE878C8D-F479-45E2-9061-1B42816A620A}" srcOrd="2" destOrd="0" presId="urn:microsoft.com/office/officeart/2005/8/layout/venn1"/>
    <dgm:cxn modelId="{D613C17D-40AF-B947-9829-865140CEFD44}" type="presParOf" srcId="{B5B63DFF-262D-4A0E-AFB9-15A77D58249A}" destId="{A268E02C-54FF-4B74-876F-38F5DAB3A530}" srcOrd="3" destOrd="0" presId="urn:microsoft.com/office/officeart/2005/8/layout/venn1"/>
    <dgm:cxn modelId="{DBFE72EE-A2BC-6B4A-9577-46B38FEA71FD}" type="presParOf" srcId="{B5B63DFF-262D-4A0E-AFB9-15A77D58249A}" destId="{CE0DFF5E-9095-4E38-8F9C-E1E9FFC5D365}" srcOrd="4" destOrd="0" presId="urn:microsoft.com/office/officeart/2005/8/layout/venn1"/>
    <dgm:cxn modelId="{338EAB1F-28DC-C445-8D01-DDFDACEA3C62}" type="presParOf" srcId="{B5B63DFF-262D-4A0E-AFB9-15A77D58249A}" destId="{150E18E8-2912-48E3-8158-9B9B9ACC4347}" srcOrd="5" destOrd="0" presId="urn:microsoft.com/office/officeart/2005/8/layout/venn1"/>
    <dgm:cxn modelId="{C243F4BD-23BD-6741-9900-A6E4FA6068D7}" type="presParOf" srcId="{B5B63DFF-262D-4A0E-AFB9-15A77D58249A}" destId="{7D3A415E-2662-4CA4-BBA1-E912F3A304BE}" srcOrd="6" destOrd="0" presId="urn:microsoft.com/office/officeart/2005/8/layout/venn1"/>
    <dgm:cxn modelId="{01723DB1-6304-6F49-904B-8CD9497A2798}" type="presParOf" srcId="{B5B63DFF-262D-4A0E-AFB9-15A77D58249A}" destId="{A6107A9C-8BCE-4872-A631-933D3412B80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B438F7-0CCB-4699-A04F-27066B938BE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505A6FF-7021-486D-96E2-CCD884B1F52C}">
      <dgm:prSet phldrT="[Texto]" custT="1"/>
      <dgm:spPr>
        <a:solidFill>
          <a:srgbClr val="00C1D5"/>
        </a:solidFill>
      </dgm:spPr>
      <dgm:t>
        <a:bodyPr/>
        <a:lstStyle/>
        <a:p>
          <a:r>
            <a:rPr lang="es-EC" sz="2400" dirty="0" smtClean="0">
              <a:latin typeface="Kefa" charset="0"/>
              <a:ea typeface="Kefa" charset="0"/>
              <a:cs typeface="Kefa" charset="0"/>
            </a:rPr>
            <a:t>Respetar</a:t>
          </a:r>
          <a:endParaRPr lang="es-EC" sz="2400" dirty="0">
            <a:latin typeface="Kefa" charset="0"/>
            <a:ea typeface="Kefa" charset="0"/>
            <a:cs typeface="Kefa" charset="0"/>
          </a:endParaRPr>
        </a:p>
      </dgm:t>
    </dgm:pt>
    <dgm:pt modelId="{80D7CDDB-1550-48E8-9E37-9AEB5A232694}" type="parTrans" cxnId="{C2E74CBA-F063-436E-9060-78DA431EC6A2}">
      <dgm:prSet/>
      <dgm:spPr/>
      <dgm:t>
        <a:bodyPr/>
        <a:lstStyle/>
        <a:p>
          <a:endParaRPr lang="es-EC"/>
        </a:p>
      </dgm:t>
    </dgm:pt>
    <dgm:pt modelId="{1983BAD8-E8B9-4A86-A627-E5D4ED986902}" type="sibTrans" cxnId="{C2E74CBA-F063-436E-9060-78DA431EC6A2}">
      <dgm:prSet/>
      <dgm:spPr/>
      <dgm:t>
        <a:bodyPr/>
        <a:lstStyle/>
        <a:p>
          <a:endParaRPr lang="es-EC"/>
        </a:p>
      </dgm:t>
    </dgm:pt>
    <dgm:pt modelId="{E13F8A3D-9F90-40ED-91AC-1CF7BE188A11}">
      <dgm:prSet phldrT="[Texto]" custT="1"/>
      <dgm:spPr/>
      <dgm:t>
        <a:bodyPr/>
        <a:lstStyle/>
        <a:p>
          <a:r>
            <a:rPr lang="es-ES" altLang="es-ES" sz="16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Abstenerse de hacer detenciones ilegales</a:t>
          </a:r>
          <a:endParaRPr lang="es-EC" sz="16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gm:t>
    </dgm:pt>
    <dgm:pt modelId="{9E278D87-5E84-4BCC-868F-C471D96E1D8F}" type="parTrans" cxnId="{969742C9-8257-4946-8E23-972A6B67ED11}">
      <dgm:prSet/>
      <dgm:spPr/>
      <dgm:t>
        <a:bodyPr/>
        <a:lstStyle/>
        <a:p>
          <a:endParaRPr lang="es-EC"/>
        </a:p>
      </dgm:t>
    </dgm:pt>
    <dgm:pt modelId="{F35837F8-B27E-4954-BEBC-BABCF8634907}" type="sibTrans" cxnId="{969742C9-8257-4946-8E23-972A6B67ED11}">
      <dgm:prSet/>
      <dgm:spPr/>
      <dgm:t>
        <a:bodyPr/>
        <a:lstStyle/>
        <a:p>
          <a:endParaRPr lang="es-EC"/>
        </a:p>
      </dgm:t>
    </dgm:pt>
    <dgm:pt modelId="{6D0EC56D-FAB5-4991-A6FA-F85D768D907D}">
      <dgm:prSet phldrT="[Texto]" custT="1"/>
      <dgm:spPr/>
      <dgm:t>
        <a:bodyPr/>
        <a:lstStyle/>
        <a:p>
          <a:r>
            <a:rPr lang="es-ES" altLang="es-ES" sz="16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No</a:t>
          </a:r>
          <a:r>
            <a:rPr lang="es-ES" altLang="es-ES" sz="1600" baseline="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 </a:t>
          </a:r>
          <a:r>
            <a:rPr lang="es-ES" altLang="es-ES" sz="16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someter </a:t>
          </a:r>
          <a:r>
            <a:rPr lang="es-ES" altLang="es-ES" sz="16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a tratos crueles, inhumanos y degradantes a las </a:t>
          </a:r>
          <a:r>
            <a:rPr lang="es-ES" altLang="es-ES" sz="16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personas privadas de libertad</a:t>
          </a:r>
          <a:endParaRPr lang="es-EC" sz="16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gm:t>
    </dgm:pt>
    <dgm:pt modelId="{5DEBDCA4-9387-42A8-83AB-187B7B9665D2}" type="parTrans" cxnId="{BB30CA2B-709E-485E-BDD6-A0CA7D3AFCAA}">
      <dgm:prSet/>
      <dgm:spPr/>
      <dgm:t>
        <a:bodyPr/>
        <a:lstStyle/>
        <a:p>
          <a:endParaRPr lang="es-EC"/>
        </a:p>
      </dgm:t>
    </dgm:pt>
    <dgm:pt modelId="{82067239-566E-4016-8F0C-9DC44879F5CA}" type="sibTrans" cxnId="{BB30CA2B-709E-485E-BDD6-A0CA7D3AFCAA}">
      <dgm:prSet/>
      <dgm:spPr/>
      <dgm:t>
        <a:bodyPr/>
        <a:lstStyle/>
        <a:p>
          <a:endParaRPr lang="es-EC"/>
        </a:p>
      </dgm:t>
    </dgm:pt>
    <dgm:pt modelId="{67D812DE-909E-4282-9715-617E736578D4}">
      <dgm:prSet phldrT="[Texto]" custT="1"/>
      <dgm:spPr>
        <a:solidFill>
          <a:srgbClr val="FF671F"/>
        </a:solidFill>
      </dgm:spPr>
      <dgm:t>
        <a:bodyPr/>
        <a:lstStyle/>
        <a:p>
          <a:r>
            <a:rPr lang="es-EC" sz="2400" dirty="0" smtClean="0">
              <a:latin typeface="Kefa" charset="0"/>
              <a:ea typeface="Kefa" charset="0"/>
              <a:cs typeface="Kefa" charset="0"/>
            </a:rPr>
            <a:t>Garantizar</a:t>
          </a:r>
          <a:endParaRPr lang="es-EC" sz="2400" dirty="0">
            <a:latin typeface="Kefa" charset="0"/>
            <a:ea typeface="Kefa" charset="0"/>
            <a:cs typeface="Kefa" charset="0"/>
          </a:endParaRPr>
        </a:p>
      </dgm:t>
    </dgm:pt>
    <dgm:pt modelId="{1BA18ED8-1BD8-4280-8022-6174320D65D0}" type="parTrans" cxnId="{E4947B3B-8A93-43D0-9ADC-8A27FF16EED3}">
      <dgm:prSet/>
      <dgm:spPr/>
      <dgm:t>
        <a:bodyPr/>
        <a:lstStyle/>
        <a:p>
          <a:endParaRPr lang="es-EC"/>
        </a:p>
      </dgm:t>
    </dgm:pt>
    <dgm:pt modelId="{7EBEDBCC-7A14-4D87-81E8-3FA7BE37334E}" type="sibTrans" cxnId="{E4947B3B-8A93-43D0-9ADC-8A27FF16EED3}">
      <dgm:prSet/>
      <dgm:spPr/>
      <dgm:t>
        <a:bodyPr/>
        <a:lstStyle/>
        <a:p>
          <a:endParaRPr lang="es-EC"/>
        </a:p>
      </dgm:t>
    </dgm:pt>
    <dgm:pt modelId="{45384551-FF5E-4BCF-82C8-30104E65C508}">
      <dgm:prSet phldrT="[Texto]" custT="1"/>
      <dgm:spPr/>
      <dgm:t>
        <a:bodyPr/>
        <a:lstStyle/>
        <a:p>
          <a:r>
            <a:rPr lang="es-EC" sz="1600" dirty="0" smtClean="0">
              <a:latin typeface="Kefa" charset="0"/>
              <a:ea typeface="Kefa" charset="0"/>
              <a:cs typeface="Kefa" charset="0"/>
            </a:rPr>
            <a:t>Crear programas </a:t>
          </a:r>
          <a:r>
            <a:rPr lang="es-EC" sz="1600" dirty="0" smtClean="0">
              <a:latin typeface="Kefa" charset="0"/>
              <a:ea typeface="Kefa" charset="0"/>
              <a:cs typeface="Kefa" charset="0"/>
            </a:rPr>
            <a:t>para el acceso </a:t>
          </a:r>
          <a:r>
            <a:rPr lang="es-EC" sz="1600" dirty="0" smtClean="0">
              <a:latin typeface="Kefa" charset="0"/>
              <a:ea typeface="Kefa" charset="0"/>
              <a:cs typeface="Kefa" charset="0"/>
            </a:rPr>
            <a:t>a derechos en </a:t>
          </a:r>
          <a:r>
            <a:rPr lang="es-EC" sz="1600" dirty="0" smtClean="0">
              <a:latin typeface="Kefa" charset="0"/>
              <a:ea typeface="Kefa" charset="0"/>
              <a:cs typeface="Kefa" charset="0"/>
            </a:rPr>
            <a:t>igualdad de </a:t>
          </a:r>
          <a:r>
            <a:rPr lang="es-EC" sz="1600" dirty="0" smtClean="0">
              <a:latin typeface="Kefa" charset="0"/>
              <a:ea typeface="Kefa" charset="0"/>
              <a:cs typeface="Kefa" charset="0"/>
            </a:rPr>
            <a:t>oportunidades, </a:t>
          </a:r>
          <a:r>
            <a:rPr lang="es-EC" sz="1600" dirty="0" smtClean="0">
              <a:latin typeface="Kefa" charset="0"/>
              <a:ea typeface="Kefa" charset="0"/>
              <a:cs typeface="Kefa" charset="0"/>
            </a:rPr>
            <a:t>ejemplo: Misión solidaria Manuela Espejo</a:t>
          </a:r>
          <a:endParaRPr lang="es-EC" sz="1600" dirty="0">
            <a:latin typeface="Kefa" charset="0"/>
            <a:ea typeface="Kefa" charset="0"/>
            <a:cs typeface="Kefa" charset="0"/>
          </a:endParaRPr>
        </a:p>
      </dgm:t>
    </dgm:pt>
    <dgm:pt modelId="{07F34E49-E820-4707-AF40-51B7EAE1A287}" type="parTrans" cxnId="{18FD2F91-850E-4FC6-8118-E28CD9D3A7F8}">
      <dgm:prSet/>
      <dgm:spPr/>
      <dgm:t>
        <a:bodyPr/>
        <a:lstStyle/>
        <a:p>
          <a:endParaRPr lang="es-EC"/>
        </a:p>
      </dgm:t>
    </dgm:pt>
    <dgm:pt modelId="{FD6BB4FB-CCD3-445B-91E9-447F79199DA3}" type="sibTrans" cxnId="{18FD2F91-850E-4FC6-8118-E28CD9D3A7F8}">
      <dgm:prSet/>
      <dgm:spPr/>
      <dgm:t>
        <a:bodyPr/>
        <a:lstStyle/>
        <a:p>
          <a:endParaRPr lang="es-EC"/>
        </a:p>
      </dgm:t>
    </dgm:pt>
    <dgm:pt modelId="{AEC80BA5-CDDE-4EC3-AF5A-BE9CFA9F2AC2}">
      <dgm:prSet phldrT="[Texto]" custT="1"/>
      <dgm:spPr>
        <a:solidFill>
          <a:srgbClr val="9063CD"/>
        </a:solidFill>
      </dgm:spPr>
      <dgm:t>
        <a:bodyPr/>
        <a:lstStyle/>
        <a:p>
          <a:r>
            <a:rPr lang="es-EC" sz="2400" dirty="0" smtClean="0">
              <a:latin typeface="Kefa" charset="0"/>
              <a:ea typeface="Kefa" charset="0"/>
              <a:cs typeface="Kefa" charset="0"/>
            </a:rPr>
            <a:t>Promover</a:t>
          </a:r>
          <a:endParaRPr lang="es-EC" sz="2400" dirty="0">
            <a:latin typeface="Kefa" charset="0"/>
            <a:ea typeface="Kefa" charset="0"/>
            <a:cs typeface="Kefa" charset="0"/>
          </a:endParaRPr>
        </a:p>
      </dgm:t>
    </dgm:pt>
    <dgm:pt modelId="{3EDA9621-83A4-449F-8D68-54716047F616}" type="parTrans" cxnId="{A9147526-C750-4F5C-96ED-84472A404211}">
      <dgm:prSet/>
      <dgm:spPr/>
      <dgm:t>
        <a:bodyPr/>
        <a:lstStyle/>
        <a:p>
          <a:endParaRPr lang="es-EC"/>
        </a:p>
      </dgm:t>
    </dgm:pt>
    <dgm:pt modelId="{3618443B-86D5-4D72-97D1-657E57AA44A4}" type="sibTrans" cxnId="{A9147526-C750-4F5C-96ED-84472A404211}">
      <dgm:prSet/>
      <dgm:spPr/>
      <dgm:t>
        <a:bodyPr/>
        <a:lstStyle/>
        <a:p>
          <a:endParaRPr lang="es-EC"/>
        </a:p>
      </dgm:t>
    </dgm:pt>
    <dgm:pt modelId="{6F03472A-0091-4C0E-88BF-DD307B60BB53}">
      <dgm:prSet phldrT="[Texto]" custT="1"/>
      <dgm:spPr>
        <a:solidFill>
          <a:srgbClr val="84BD00"/>
        </a:solidFill>
      </dgm:spPr>
      <dgm:t>
        <a:bodyPr/>
        <a:lstStyle/>
        <a:p>
          <a:r>
            <a:rPr lang="es-EC" sz="2400" dirty="0" smtClean="0">
              <a:latin typeface="Kefa" charset="0"/>
              <a:ea typeface="Kefa" charset="0"/>
              <a:cs typeface="Kefa" charset="0"/>
            </a:rPr>
            <a:t>Proteger</a:t>
          </a:r>
          <a:endParaRPr lang="es-EC" sz="2400" dirty="0">
            <a:latin typeface="Kefa" charset="0"/>
            <a:ea typeface="Kefa" charset="0"/>
            <a:cs typeface="Kefa" charset="0"/>
          </a:endParaRPr>
        </a:p>
      </dgm:t>
    </dgm:pt>
    <dgm:pt modelId="{3B24605A-B037-4BE9-84E1-661EEC8737BF}" type="parTrans" cxnId="{D5E32F4D-8F03-48E0-B134-D403FDDBE2CF}">
      <dgm:prSet/>
      <dgm:spPr/>
      <dgm:t>
        <a:bodyPr/>
        <a:lstStyle/>
        <a:p>
          <a:endParaRPr lang="es-EC"/>
        </a:p>
      </dgm:t>
    </dgm:pt>
    <dgm:pt modelId="{17C0144C-CD41-4DB3-8B69-D3AC80E4DE18}" type="sibTrans" cxnId="{D5E32F4D-8F03-48E0-B134-D403FDDBE2CF}">
      <dgm:prSet/>
      <dgm:spPr/>
      <dgm:t>
        <a:bodyPr/>
        <a:lstStyle/>
        <a:p>
          <a:endParaRPr lang="es-EC"/>
        </a:p>
      </dgm:t>
    </dgm:pt>
    <dgm:pt modelId="{982D9A72-338E-4174-A071-8A199E02E85F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Crear mecanismos para investigar, enjuiciar</a:t>
          </a:r>
          <a:r>
            <a:rPr lang="es-ES" sz="1600" baseline="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 </a:t>
          </a:r>
          <a:r>
            <a:rPr lang="es-ES" sz="16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y reparar </a:t>
          </a:r>
          <a:r>
            <a:rPr lang="es-ES" sz="16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las violaciones de los derechos</a:t>
          </a:r>
          <a:endParaRPr lang="es-EC" sz="1600" dirty="0">
            <a:latin typeface="Kefa" charset="0"/>
            <a:ea typeface="Kefa" charset="0"/>
            <a:cs typeface="Kefa" charset="0"/>
          </a:endParaRPr>
        </a:p>
      </dgm:t>
    </dgm:pt>
    <dgm:pt modelId="{10C83117-E59A-4071-90F5-01CFDAE378DB}" type="parTrans" cxnId="{D6500E0D-1D6D-4A14-BA20-A69A5D7EA064}">
      <dgm:prSet/>
      <dgm:spPr/>
      <dgm:t>
        <a:bodyPr/>
        <a:lstStyle/>
        <a:p>
          <a:endParaRPr lang="es-EC"/>
        </a:p>
      </dgm:t>
    </dgm:pt>
    <dgm:pt modelId="{27FEC732-46A4-4E0A-B54D-77371411D97E}" type="sibTrans" cxnId="{D6500E0D-1D6D-4A14-BA20-A69A5D7EA064}">
      <dgm:prSet/>
      <dgm:spPr/>
      <dgm:t>
        <a:bodyPr/>
        <a:lstStyle/>
        <a:p>
          <a:endParaRPr lang="es-EC"/>
        </a:p>
      </dgm:t>
    </dgm:pt>
    <dgm:pt modelId="{F3993AB5-B8E2-46E5-8DAF-383D02FA829B}">
      <dgm:prSet phldrT="[Texto]" custT="1"/>
      <dgm:spPr/>
      <dgm:t>
        <a:bodyPr/>
        <a:lstStyle/>
        <a:p>
          <a:r>
            <a:rPr lang="es-ES" altLang="es-ES" sz="16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Crear </a:t>
          </a:r>
          <a:r>
            <a:rPr lang="es-ES" altLang="es-ES" sz="16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programas de educación y difusión de derechos humanos que permitan empoderar a las personas para que exijan sus derechos.</a:t>
          </a:r>
          <a:endParaRPr lang="es-EC" sz="1600" dirty="0">
            <a:latin typeface="Kefa" charset="0"/>
            <a:ea typeface="Kefa" charset="0"/>
            <a:cs typeface="Kefa" charset="0"/>
          </a:endParaRPr>
        </a:p>
      </dgm:t>
    </dgm:pt>
    <dgm:pt modelId="{ED9DC55C-A3F6-4418-B1C3-AE831C62FEB2}" type="parTrans" cxnId="{D9C3B385-3A2B-4B94-8ADE-539BE0B1BCFF}">
      <dgm:prSet/>
      <dgm:spPr/>
      <dgm:t>
        <a:bodyPr/>
        <a:lstStyle/>
        <a:p>
          <a:endParaRPr lang="es-EC"/>
        </a:p>
      </dgm:t>
    </dgm:pt>
    <dgm:pt modelId="{B3774202-D7E3-4688-AE78-FA03AAA8185D}" type="sibTrans" cxnId="{D9C3B385-3A2B-4B94-8ADE-539BE0B1BCFF}">
      <dgm:prSet/>
      <dgm:spPr/>
      <dgm:t>
        <a:bodyPr/>
        <a:lstStyle/>
        <a:p>
          <a:endParaRPr lang="es-EC"/>
        </a:p>
      </dgm:t>
    </dgm:pt>
    <dgm:pt modelId="{6275F7AE-32CF-47B3-A271-4B7ED5217682}" type="pres">
      <dgm:prSet presAssocID="{A7B438F7-0CCB-4699-A04F-27066B938B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B1DE046-A392-4665-A33A-1D756B48EAEE}" type="pres">
      <dgm:prSet presAssocID="{D505A6FF-7021-486D-96E2-CCD884B1F52C}" presName="linNode" presStyleCnt="0"/>
      <dgm:spPr/>
    </dgm:pt>
    <dgm:pt modelId="{3BF986D2-F960-4989-8F34-CA2480DB18C3}" type="pres">
      <dgm:prSet presAssocID="{D505A6FF-7021-486D-96E2-CCD884B1F52C}" presName="parentShp" presStyleLbl="node1" presStyleIdx="0" presStyleCnt="4" custScaleX="65639" custLinFactNeighborY="-62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86D23D-D4C8-4268-925B-92515EEB6F02}" type="pres">
      <dgm:prSet presAssocID="{D505A6FF-7021-486D-96E2-CCD884B1F52C}" presName="childShp" presStyleLbl="bgAccFollowNode1" presStyleIdx="0" presStyleCnt="4" custScaleX="1105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A1F318-AC88-46C7-A5F7-47B0922274B7}" type="pres">
      <dgm:prSet presAssocID="{1983BAD8-E8B9-4A86-A627-E5D4ED986902}" presName="spacing" presStyleCnt="0"/>
      <dgm:spPr/>
    </dgm:pt>
    <dgm:pt modelId="{0E6B92E4-6B7F-4B34-BA1E-FC063FDEAC5A}" type="pres">
      <dgm:prSet presAssocID="{67D812DE-909E-4282-9715-617E736578D4}" presName="linNode" presStyleCnt="0"/>
      <dgm:spPr/>
    </dgm:pt>
    <dgm:pt modelId="{4EAFA9EC-E81E-4F5E-A781-FAFA2CAF72A7}" type="pres">
      <dgm:prSet presAssocID="{67D812DE-909E-4282-9715-617E736578D4}" presName="parentShp" presStyleLbl="node1" presStyleIdx="1" presStyleCnt="4" custScaleX="656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B968A9-D052-4ACC-9F71-8A562FBCA2F7}" type="pres">
      <dgm:prSet presAssocID="{67D812DE-909E-4282-9715-617E736578D4}" presName="childShp" presStyleLbl="bgAccFollowNode1" presStyleIdx="1" presStyleCnt="4" custScaleX="1105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BF2008-580F-4122-933D-E35335145780}" type="pres">
      <dgm:prSet presAssocID="{7EBEDBCC-7A14-4D87-81E8-3FA7BE37334E}" presName="spacing" presStyleCnt="0"/>
      <dgm:spPr/>
    </dgm:pt>
    <dgm:pt modelId="{A83E0C32-6446-4538-8287-770DD99E02D1}" type="pres">
      <dgm:prSet presAssocID="{6F03472A-0091-4C0E-88BF-DD307B60BB53}" presName="linNode" presStyleCnt="0"/>
      <dgm:spPr/>
    </dgm:pt>
    <dgm:pt modelId="{1F37E5D5-4182-44EA-A204-F2E3A7697B19}" type="pres">
      <dgm:prSet presAssocID="{6F03472A-0091-4C0E-88BF-DD307B60BB53}" presName="parentShp" presStyleLbl="node1" presStyleIdx="2" presStyleCnt="4" custScaleX="66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51A46F-4F94-4338-BDB9-E3DD519EF2D4}" type="pres">
      <dgm:prSet presAssocID="{6F03472A-0091-4C0E-88BF-DD307B60BB53}" presName="childShp" presStyleLbl="bgAccFollowNode1" presStyleIdx="2" presStyleCnt="4" custScaleX="1105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ED276D-FA68-4BAC-957A-1C98B820B8DC}" type="pres">
      <dgm:prSet presAssocID="{17C0144C-CD41-4DB3-8B69-D3AC80E4DE18}" presName="spacing" presStyleCnt="0"/>
      <dgm:spPr/>
    </dgm:pt>
    <dgm:pt modelId="{8B2C99F5-654D-4B3A-B2FA-1ECF6BB6FB2F}" type="pres">
      <dgm:prSet presAssocID="{AEC80BA5-CDDE-4EC3-AF5A-BE9CFA9F2AC2}" presName="linNode" presStyleCnt="0"/>
      <dgm:spPr/>
    </dgm:pt>
    <dgm:pt modelId="{BA0D307E-9CEA-480C-95AD-045991D50CAE}" type="pres">
      <dgm:prSet presAssocID="{AEC80BA5-CDDE-4EC3-AF5A-BE9CFA9F2AC2}" presName="parentShp" presStyleLbl="node1" presStyleIdx="3" presStyleCnt="4" custScaleX="66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9C649F-2729-417A-9CB1-898026BF9D9F}" type="pres">
      <dgm:prSet presAssocID="{AEC80BA5-CDDE-4EC3-AF5A-BE9CFA9F2AC2}" presName="childShp" presStyleLbl="bgAccFollowNode1" presStyleIdx="3" presStyleCnt="4" custScaleX="110536" custScaleY="1161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947B3B-8A93-43D0-9ADC-8A27FF16EED3}" srcId="{A7B438F7-0CCB-4699-A04F-27066B938BE2}" destId="{67D812DE-909E-4282-9715-617E736578D4}" srcOrd="1" destOrd="0" parTransId="{1BA18ED8-1BD8-4280-8022-6174320D65D0}" sibTransId="{7EBEDBCC-7A14-4D87-81E8-3FA7BE37334E}"/>
    <dgm:cxn modelId="{D5E32F4D-8F03-48E0-B134-D403FDDBE2CF}" srcId="{A7B438F7-0CCB-4699-A04F-27066B938BE2}" destId="{6F03472A-0091-4C0E-88BF-DD307B60BB53}" srcOrd="2" destOrd="0" parTransId="{3B24605A-B037-4BE9-84E1-661EEC8737BF}" sibTransId="{17C0144C-CD41-4DB3-8B69-D3AC80E4DE18}"/>
    <dgm:cxn modelId="{04B91196-B2CC-9046-B1C9-4AA7553987C1}" type="presOf" srcId="{AEC80BA5-CDDE-4EC3-AF5A-BE9CFA9F2AC2}" destId="{BA0D307E-9CEA-480C-95AD-045991D50CAE}" srcOrd="0" destOrd="0" presId="urn:microsoft.com/office/officeart/2005/8/layout/vList6"/>
    <dgm:cxn modelId="{C2E74CBA-F063-436E-9060-78DA431EC6A2}" srcId="{A7B438F7-0CCB-4699-A04F-27066B938BE2}" destId="{D505A6FF-7021-486D-96E2-CCD884B1F52C}" srcOrd="0" destOrd="0" parTransId="{80D7CDDB-1550-48E8-9E37-9AEB5A232694}" sibTransId="{1983BAD8-E8B9-4A86-A627-E5D4ED986902}"/>
    <dgm:cxn modelId="{BD17C841-EC7B-134E-A885-898432AE0F39}" type="presOf" srcId="{982D9A72-338E-4174-A071-8A199E02E85F}" destId="{C551A46F-4F94-4338-BDB9-E3DD519EF2D4}" srcOrd="0" destOrd="0" presId="urn:microsoft.com/office/officeart/2005/8/layout/vList6"/>
    <dgm:cxn modelId="{18FD2F91-850E-4FC6-8118-E28CD9D3A7F8}" srcId="{67D812DE-909E-4282-9715-617E736578D4}" destId="{45384551-FF5E-4BCF-82C8-30104E65C508}" srcOrd="0" destOrd="0" parTransId="{07F34E49-E820-4707-AF40-51B7EAE1A287}" sibTransId="{FD6BB4FB-CCD3-445B-91E9-447F79199DA3}"/>
    <dgm:cxn modelId="{BB30CA2B-709E-485E-BDD6-A0CA7D3AFCAA}" srcId="{D505A6FF-7021-486D-96E2-CCD884B1F52C}" destId="{6D0EC56D-FAB5-4991-A6FA-F85D768D907D}" srcOrd="1" destOrd="0" parTransId="{5DEBDCA4-9387-42A8-83AB-187B7B9665D2}" sibTransId="{82067239-566E-4016-8F0C-9DC44879F5CA}"/>
    <dgm:cxn modelId="{D6500E0D-1D6D-4A14-BA20-A69A5D7EA064}" srcId="{6F03472A-0091-4C0E-88BF-DD307B60BB53}" destId="{982D9A72-338E-4174-A071-8A199E02E85F}" srcOrd="0" destOrd="0" parTransId="{10C83117-E59A-4071-90F5-01CFDAE378DB}" sibTransId="{27FEC732-46A4-4E0A-B54D-77371411D97E}"/>
    <dgm:cxn modelId="{BF662C69-E8C7-EE47-84A2-0BDD73270FBE}" type="presOf" srcId="{6D0EC56D-FAB5-4991-A6FA-F85D768D907D}" destId="{6386D23D-D4C8-4268-925B-92515EEB6F02}" srcOrd="0" destOrd="1" presId="urn:microsoft.com/office/officeart/2005/8/layout/vList6"/>
    <dgm:cxn modelId="{E7517CC6-4304-404F-B13C-D0F0522F317D}" type="presOf" srcId="{F3993AB5-B8E2-46E5-8DAF-383D02FA829B}" destId="{8B9C649F-2729-417A-9CB1-898026BF9D9F}" srcOrd="0" destOrd="0" presId="urn:microsoft.com/office/officeart/2005/8/layout/vList6"/>
    <dgm:cxn modelId="{D9C3B385-3A2B-4B94-8ADE-539BE0B1BCFF}" srcId="{AEC80BA5-CDDE-4EC3-AF5A-BE9CFA9F2AC2}" destId="{F3993AB5-B8E2-46E5-8DAF-383D02FA829B}" srcOrd="0" destOrd="0" parTransId="{ED9DC55C-A3F6-4418-B1C3-AE831C62FEB2}" sibTransId="{B3774202-D7E3-4688-AE78-FA03AAA8185D}"/>
    <dgm:cxn modelId="{969742C9-8257-4946-8E23-972A6B67ED11}" srcId="{D505A6FF-7021-486D-96E2-CCD884B1F52C}" destId="{E13F8A3D-9F90-40ED-91AC-1CF7BE188A11}" srcOrd="0" destOrd="0" parTransId="{9E278D87-5E84-4BCC-868F-C471D96E1D8F}" sibTransId="{F35837F8-B27E-4954-BEBC-BABCF8634907}"/>
    <dgm:cxn modelId="{23BB2F04-134E-4548-993B-F58322A02492}" type="presOf" srcId="{6F03472A-0091-4C0E-88BF-DD307B60BB53}" destId="{1F37E5D5-4182-44EA-A204-F2E3A7697B19}" srcOrd="0" destOrd="0" presId="urn:microsoft.com/office/officeart/2005/8/layout/vList6"/>
    <dgm:cxn modelId="{0AAA02D6-F8A0-6640-B3A2-A0800E195041}" type="presOf" srcId="{67D812DE-909E-4282-9715-617E736578D4}" destId="{4EAFA9EC-E81E-4F5E-A781-FAFA2CAF72A7}" srcOrd="0" destOrd="0" presId="urn:microsoft.com/office/officeart/2005/8/layout/vList6"/>
    <dgm:cxn modelId="{F8B930D8-CCCA-A840-88B1-68004D134941}" type="presOf" srcId="{D505A6FF-7021-486D-96E2-CCD884B1F52C}" destId="{3BF986D2-F960-4989-8F34-CA2480DB18C3}" srcOrd="0" destOrd="0" presId="urn:microsoft.com/office/officeart/2005/8/layout/vList6"/>
    <dgm:cxn modelId="{A9147526-C750-4F5C-96ED-84472A404211}" srcId="{A7B438F7-0CCB-4699-A04F-27066B938BE2}" destId="{AEC80BA5-CDDE-4EC3-AF5A-BE9CFA9F2AC2}" srcOrd="3" destOrd="0" parTransId="{3EDA9621-83A4-449F-8D68-54716047F616}" sibTransId="{3618443B-86D5-4D72-97D1-657E57AA44A4}"/>
    <dgm:cxn modelId="{EBA2B7D9-83FE-1F49-9F7A-4D26C5B641EC}" type="presOf" srcId="{E13F8A3D-9F90-40ED-91AC-1CF7BE188A11}" destId="{6386D23D-D4C8-4268-925B-92515EEB6F02}" srcOrd="0" destOrd="0" presId="urn:microsoft.com/office/officeart/2005/8/layout/vList6"/>
    <dgm:cxn modelId="{4BF961DF-ABF3-BC48-B772-350298CE1FE9}" type="presOf" srcId="{A7B438F7-0CCB-4699-A04F-27066B938BE2}" destId="{6275F7AE-32CF-47B3-A271-4B7ED5217682}" srcOrd="0" destOrd="0" presId="urn:microsoft.com/office/officeart/2005/8/layout/vList6"/>
    <dgm:cxn modelId="{293703F2-DA46-0041-8BB2-F90201D5BB75}" type="presOf" srcId="{45384551-FF5E-4BCF-82C8-30104E65C508}" destId="{AAB968A9-D052-4ACC-9F71-8A562FBCA2F7}" srcOrd="0" destOrd="0" presId="urn:microsoft.com/office/officeart/2005/8/layout/vList6"/>
    <dgm:cxn modelId="{B923AA2B-3E14-B54E-9344-28BF6C49019B}" type="presParOf" srcId="{6275F7AE-32CF-47B3-A271-4B7ED5217682}" destId="{CB1DE046-A392-4665-A33A-1D756B48EAEE}" srcOrd="0" destOrd="0" presId="urn:microsoft.com/office/officeart/2005/8/layout/vList6"/>
    <dgm:cxn modelId="{A857205B-01F4-264A-84A9-B95770B92D5A}" type="presParOf" srcId="{CB1DE046-A392-4665-A33A-1D756B48EAEE}" destId="{3BF986D2-F960-4989-8F34-CA2480DB18C3}" srcOrd="0" destOrd="0" presId="urn:microsoft.com/office/officeart/2005/8/layout/vList6"/>
    <dgm:cxn modelId="{C73E099E-3901-6542-937F-3362B19BFC5A}" type="presParOf" srcId="{CB1DE046-A392-4665-A33A-1D756B48EAEE}" destId="{6386D23D-D4C8-4268-925B-92515EEB6F02}" srcOrd="1" destOrd="0" presId="urn:microsoft.com/office/officeart/2005/8/layout/vList6"/>
    <dgm:cxn modelId="{5787E869-D83E-424D-9EEF-E0CAA052FE9C}" type="presParOf" srcId="{6275F7AE-32CF-47B3-A271-4B7ED5217682}" destId="{D2A1F318-AC88-46C7-A5F7-47B0922274B7}" srcOrd="1" destOrd="0" presId="urn:microsoft.com/office/officeart/2005/8/layout/vList6"/>
    <dgm:cxn modelId="{9010CBC1-131E-AF40-8898-466EE1B8F2B1}" type="presParOf" srcId="{6275F7AE-32CF-47B3-A271-4B7ED5217682}" destId="{0E6B92E4-6B7F-4B34-BA1E-FC063FDEAC5A}" srcOrd="2" destOrd="0" presId="urn:microsoft.com/office/officeart/2005/8/layout/vList6"/>
    <dgm:cxn modelId="{EBA34051-7894-EF40-B309-48C90F4FD30C}" type="presParOf" srcId="{0E6B92E4-6B7F-4B34-BA1E-FC063FDEAC5A}" destId="{4EAFA9EC-E81E-4F5E-A781-FAFA2CAF72A7}" srcOrd="0" destOrd="0" presId="urn:microsoft.com/office/officeart/2005/8/layout/vList6"/>
    <dgm:cxn modelId="{BBDB8D63-7A42-8B4E-933C-BEE608832DD9}" type="presParOf" srcId="{0E6B92E4-6B7F-4B34-BA1E-FC063FDEAC5A}" destId="{AAB968A9-D052-4ACC-9F71-8A562FBCA2F7}" srcOrd="1" destOrd="0" presId="urn:microsoft.com/office/officeart/2005/8/layout/vList6"/>
    <dgm:cxn modelId="{D71C25A3-294D-9B4A-A805-79A7CEAA6B9D}" type="presParOf" srcId="{6275F7AE-32CF-47B3-A271-4B7ED5217682}" destId="{F7BF2008-580F-4122-933D-E35335145780}" srcOrd="3" destOrd="0" presId="urn:microsoft.com/office/officeart/2005/8/layout/vList6"/>
    <dgm:cxn modelId="{AB266E7C-9A8A-CB46-89E9-196EAEA48B52}" type="presParOf" srcId="{6275F7AE-32CF-47B3-A271-4B7ED5217682}" destId="{A83E0C32-6446-4538-8287-770DD99E02D1}" srcOrd="4" destOrd="0" presId="urn:microsoft.com/office/officeart/2005/8/layout/vList6"/>
    <dgm:cxn modelId="{9D315AFF-C619-FA4C-87AA-3B3621A3F8F1}" type="presParOf" srcId="{A83E0C32-6446-4538-8287-770DD99E02D1}" destId="{1F37E5D5-4182-44EA-A204-F2E3A7697B19}" srcOrd="0" destOrd="0" presId="urn:microsoft.com/office/officeart/2005/8/layout/vList6"/>
    <dgm:cxn modelId="{4A33AFEA-5CCC-2B4C-92BE-FCA80FB1F083}" type="presParOf" srcId="{A83E0C32-6446-4538-8287-770DD99E02D1}" destId="{C551A46F-4F94-4338-BDB9-E3DD519EF2D4}" srcOrd="1" destOrd="0" presId="urn:microsoft.com/office/officeart/2005/8/layout/vList6"/>
    <dgm:cxn modelId="{F66C0969-DB87-944A-880C-9CB63898A81E}" type="presParOf" srcId="{6275F7AE-32CF-47B3-A271-4B7ED5217682}" destId="{A1ED276D-FA68-4BAC-957A-1C98B820B8DC}" srcOrd="5" destOrd="0" presId="urn:microsoft.com/office/officeart/2005/8/layout/vList6"/>
    <dgm:cxn modelId="{5FA139FE-F958-6B48-8096-CA0B174D6445}" type="presParOf" srcId="{6275F7AE-32CF-47B3-A271-4B7ED5217682}" destId="{8B2C99F5-654D-4B3A-B2FA-1ECF6BB6FB2F}" srcOrd="6" destOrd="0" presId="urn:microsoft.com/office/officeart/2005/8/layout/vList6"/>
    <dgm:cxn modelId="{14AEC788-6563-4643-AFA8-4DE1EC832EA7}" type="presParOf" srcId="{8B2C99F5-654D-4B3A-B2FA-1ECF6BB6FB2F}" destId="{BA0D307E-9CEA-480C-95AD-045991D50CAE}" srcOrd="0" destOrd="0" presId="urn:microsoft.com/office/officeart/2005/8/layout/vList6"/>
    <dgm:cxn modelId="{FBA672E2-3246-1B43-974A-270087439A73}" type="presParOf" srcId="{8B2C99F5-654D-4B3A-B2FA-1ECF6BB6FB2F}" destId="{8B9C649F-2729-417A-9CB1-898026BF9D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88F8E7-ED63-495F-9AFE-056E193A059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C767F448-9CA8-4DAE-B079-5C6BE99CD272}">
      <dgm:prSet phldrT="[Texto]" custT="1"/>
      <dgm:spPr>
        <a:solidFill>
          <a:srgbClr val="9063CD">
            <a:alpha val="86000"/>
          </a:srgb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Respetar</a:t>
          </a:r>
          <a:endParaRPr lang="es-ES" sz="20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gm:t>
    </dgm:pt>
    <dgm:pt modelId="{C37B198A-AA63-4DE0-9410-A052A2D463AC}" type="parTrans" cxnId="{8E15F93A-F5C9-48F4-A094-1A5868C3C995}">
      <dgm:prSet/>
      <dgm:spPr/>
      <dgm:t>
        <a:bodyPr/>
        <a:lstStyle/>
        <a:p>
          <a:endParaRPr lang="es-ES" sz="1800"/>
        </a:p>
      </dgm:t>
    </dgm:pt>
    <dgm:pt modelId="{64637768-1F5E-4B01-A09A-AFFF7DDD3E51}" type="sibTrans" cxnId="{8E15F93A-F5C9-48F4-A094-1A5868C3C995}">
      <dgm:prSet/>
      <dgm:spPr/>
      <dgm:t>
        <a:bodyPr/>
        <a:lstStyle/>
        <a:p>
          <a:endParaRPr lang="es-ES" sz="1800"/>
        </a:p>
      </dgm:t>
    </dgm:pt>
    <dgm:pt modelId="{38C1B24D-2EDE-4ACF-A28E-5A77AFA0E12E}">
      <dgm:prSet phldrT="[Texto]" custT="1"/>
      <dgm:spPr>
        <a:solidFill>
          <a:srgbClr val="84BD00">
            <a:alpha val="86000"/>
          </a:srgbClr>
        </a:solidFill>
      </dgm:spPr>
      <dgm:t>
        <a:bodyPr lIns="36000"/>
        <a:lstStyle/>
        <a:p>
          <a:endParaRPr lang="es-ES" sz="2000" dirty="0">
            <a:solidFill>
              <a:schemeClr val="tx1"/>
            </a:solidFill>
          </a:endParaRPr>
        </a:p>
      </dgm:t>
    </dgm:pt>
    <dgm:pt modelId="{E238B1C3-0F86-4E55-B807-B89066478FF8}" type="parTrans" cxnId="{D615A542-3265-4743-BDE3-FA75E1C50393}">
      <dgm:prSet/>
      <dgm:spPr/>
      <dgm:t>
        <a:bodyPr/>
        <a:lstStyle/>
        <a:p>
          <a:endParaRPr lang="es-ES" sz="1800"/>
        </a:p>
      </dgm:t>
    </dgm:pt>
    <dgm:pt modelId="{22970F6E-F0B1-4198-8FDC-B9798370FEC4}" type="sibTrans" cxnId="{D615A542-3265-4743-BDE3-FA75E1C50393}">
      <dgm:prSet/>
      <dgm:spPr/>
      <dgm:t>
        <a:bodyPr/>
        <a:lstStyle/>
        <a:p>
          <a:endParaRPr lang="es-ES" sz="1800"/>
        </a:p>
      </dgm:t>
    </dgm:pt>
    <dgm:pt modelId="{0ED03029-C344-4FA3-954F-7B7F786AEB2C}">
      <dgm:prSet phldrT="[Texto]" custT="1"/>
      <dgm:spPr>
        <a:solidFill>
          <a:srgbClr val="00C1D5">
            <a:alpha val="83000"/>
          </a:srgbClr>
        </a:solidFill>
      </dgm:spPr>
      <dgm:t>
        <a:bodyPr/>
        <a:lstStyle/>
        <a:p>
          <a:endParaRPr lang="es-ES" sz="20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gm:t>
    </dgm:pt>
    <dgm:pt modelId="{9FBD912C-291F-45DE-B377-99CDF537CC1C}" type="parTrans" cxnId="{866A6AA5-DC7B-4F6C-AE62-6712EAB1D7DA}">
      <dgm:prSet/>
      <dgm:spPr/>
      <dgm:t>
        <a:bodyPr/>
        <a:lstStyle/>
        <a:p>
          <a:endParaRPr lang="es-ES" sz="1800"/>
        </a:p>
      </dgm:t>
    </dgm:pt>
    <dgm:pt modelId="{6E546BA8-12B4-4641-9FDA-05804D33384D}" type="sibTrans" cxnId="{866A6AA5-DC7B-4F6C-AE62-6712EAB1D7DA}">
      <dgm:prSet/>
      <dgm:spPr/>
      <dgm:t>
        <a:bodyPr/>
        <a:lstStyle/>
        <a:p>
          <a:endParaRPr lang="es-ES" sz="1800"/>
        </a:p>
      </dgm:t>
    </dgm:pt>
    <dgm:pt modelId="{77F32EEE-F6DD-4067-A6CC-09D47797C79C}">
      <dgm:prSet phldrT="[Texto]" custT="1"/>
      <dgm:spPr>
        <a:solidFill>
          <a:srgbClr val="FF671F">
            <a:alpha val="88000"/>
          </a:srgbClr>
        </a:solidFill>
      </dgm:spPr>
      <dgm:t>
        <a:bodyPr/>
        <a:lstStyle/>
        <a:p>
          <a:endParaRPr lang="es-ES" sz="2000" dirty="0">
            <a:solidFill>
              <a:schemeClr val="tx1"/>
            </a:solidFill>
          </a:endParaRPr>
        </a:p>
      </dgm:t>
    </dgm:pt>
    <dgm:pt modelId="{1B161E6C-4BA6-4325-88B2-25DEFFA8E570}" type="sibTrans" cxnId="{6E55FC94-F4A4-4282-970E-DD13F4E5B511}">
      <dgm:prSet/>
      <dgm:spPr/>
      <dgm:t>
        <a:bodyPr/>
        <a:lstStyle/>
        <a:p>
          <a:endParaRPr lang="es-EC" sz="1800"/>
        </a:p>
      </dgm:t>
    </dgm:pt>
    <dgm:pt modelId="{721920A7-F24B-4113-B51B-53FFEA482998}" type="parTrans" cxnId="{6E55FC94-F4A4-4282-970E-DD13F4E5B511}">
      <dgm:prSet/>
      <dgm:spPr/>
      <dgm:t>
        <a:bodyPr/>
        <a:lstStyle/>
        <a:p>
          <a:endParaRPr lang="es-EC" sz="1800"/>
        </a:p>
      </dgm:t>
    </dgm:pt>
    <dgm:pt modelId="{B5B63DFF-262D-4A0E-AFB9-15A77D58249A}" type="pres">
      <dgm:prSet presAssocID="{E888F8E7-ED63-495F-9AFE-056E193A0599}" presName="compositeShape" presStyleCnt="0">
        <dgm:presLayoutVars>
          <dgm:chMax val="7"/>
          <dgm:dir/>
          <dgm:resizeHandles val="exact"/>
        </dgm:presLayoutVars>
      </dgm:prSet>
      <dgm:spPr/>
    </dgm:pt>
    <dgm:pt modelId="{A1E469D2-15E1-427F-A163-B4269576CD54}" type="pres">
      <dgm:prSet presAssocID="{C767F448-9CA8-4DAE-B079-5C6BE99CD272}" presName="circ1" presStyleLbl="vennNode1" presStyleIdx="0" presStyleCnt="4"/>
      <dgm:spPr/>
      <dgm:t>
        <a:bodyPr/>
        <a:lstStyle/>
        <a:p>
          <a:endParaRPr lang="es-ES"/>
        </a:p>
      </dgm:t>
    </dgm:pt>
    <dgm:pt modelId="{09810B13-A59B-42C4-A6F0-FE1CAF07FB2B}" type="pres">
      <dgm:prSet presAssocID="{C767F448-9CA8-4DAE-B079-5C6BE99CD2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878C8D-F479-45E2-9061-1B42816A620A}" type="pres">
      <dgm:prSet presAssocID="{38C1B24D-2EDE-4ACF-A28E-5A77AFA0E12E}" presName="circ2" presStyleLbl="vennNode1" presStyleIdx="1" presStyleCnt="4"/>
      <dgm:spPr/>
      <dgm:t>
        <a:bodyPr/>
        <a:lstStyle/>
        <a:p>
          <a:endParaRPr lang="es-ES"/>
        </a:p>
      </dgm:t>
    </dgm:pt>
    <dgm:pt modelId="{A268E02C-54FF-4B74-876F-38F5DAB3A530}" type="pres">
      <dgm:prSet presAssocID="{38C1B24D-2EDE-4ACF-A28E-5A77AFA0E1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0DFF5E-9095-4E38-8F9C-E1E9FFC5D365}" type="pres">
      <dgm:prSet presAssocID="{0ED03029-C344-4FA3-954F-7B7F786AEB2C}" presName="circ3" presStyleLbl="vennNode1" presStyleIdx="2" presStyleCnt="4"/>
      <dgm:spPr/>
      <dgm:t>
        <a:bodyPr/>
        <a:lstStyle/>
        <a:p>
          <a:endParaRPr lang="es-ES"/>
        </a:p>
      </dgm:t>
    </dgm:pt>
    <dgm:pt modelId="{150E18E8-2912-48E3-8158-9B9B9ACC4347}" type="pres">
      <dgm:prSet presAssocID="{0ED03029-C344-4FA3-954F-7B7F786AEB2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A415E-2662-4CA4-BBA1-E912F3A304BE}" type="pres">
      <dgm:prSet presAssocID="{77F32EEE-F6DD-4067-A6CC-09D47797C79C}" presName="circ4" presStyleLbl="vennNode1" presStyleIdx="3" presStyleCnt="4" custLinFactNeighborX="-4692" custLinFactNeighborY="2366"/>
      <dgm:spPr/>
      <dgm:t>
        <a:bodyPr/>
        <a:lstStyle/>
        <a:p>
          <a:endParaRPr lang="es-EC"/>
        </a:p>
      </dgm:t>
    </dgm:pt>
    <dgm:pt modelId="{A6107A9C-8BCE-4872-A631-933D3412B80B}" type="pres">
      <dgm:prSet presAssocID="{77F32EEE-F6DD-4067-A6CC-09D47797C79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15A542-3265-4743-BDE3-FA75E1C50393}" srcId="{E888F8E7-ED63-495F-9AFE-056E193A0599}" destId="{38C1B24D-2EDE-4ACF-A28E-5A77AFA0E12E}" srcOrd="1" destOrd="0" parTransId="{E238B1C3-0F86-4E55-B807-B89066478FF8}" sibTransId="{22970F6E-F0B1-4198-8FDC-B9798370FEC4}"/>
    <dgm:cxn modelId="{6E55FC94-F4A4-4282-970E-DD13F4E5B511}" srcId="{E888F8E7-ED63-495F-9AFE-056E193A0599}" destId="{77F32EEE-F6DD-4067-A6CC-09D47797C79C}" srcOrd="3" destOrd="0" parTransId="{721920A7-F24B-4113-B51B-53FFEA482998}" sibTransId="{1B161E6C-4BA6-4325-88B2-25DEFFA8E570}"/>
    <dgm:cxn modelId="{D07BA962-0463-1A40-A733-20ED66DF7F58}" type="presOf" srcId="{0ED03029-C344-4FA3-954F-7B7F786AEB2C}" destId="{150E18E8-2912-48E3-8158-9B9B9ACC4347}" srcOrd="1" destOrd="0" presId="urn:microsoft.com/office/officeart/2005/8/layout/venn1"/>
    <dgm:cxn modelId="{C5C862FB-25ED-AE4F-8A6B-F56D91A39C5B}" type="presOf" srcId="{C767F448-9CA8-4DAE-B079-5C6BE99CD272}" destId="{A1E469D2-15E1-427F-A163-B4269576CD54}" srcOrd="0" destOrd="0" presId="urn:microsoft.com/office/officeart/2005/8/layout/venn1"/>
    <dgm:cxn modelId="{8E15F93A-F5C9-48F4-A094-1A5868C3C995}" srcId="{E888F8E7-ED63-495F-9AFE-056E193A0599}" destId="{C767F448-9CA8-4DAE-B079-5C6BE99CD272}" srcOrd="0" destOrd="0" parTransId="{C37B198A-AA63-4DE0-9410-A052A2D463AC}" sibTransId="{64637768-1F5E-4B01-A09A-AFFF7DDD3E51}"/>
    <dgm:cxn modelId="{5BAFED57-C7F4-E34B-91FE-9D4FE0152B47}" type="presOf" srcId="{38C1B24D-2EDE-4ACF-A28E-5A77AFA0E12E}" destId="{AE878C8D-F479-45E2-9061-1B42816A620A}" srcOrd="0" destOrd="0" presId="urn:microsoft.com/office/officeart/2005/8/layout/venn1"/>
    <dgm:cxn modelId="{FA33A756-1CC9-094B-8778-85C7CB5645F2}" type="presOf" srcId="{77F32EEE-F6DD-4067-A6CC-09D47797C79C}" destId="{A6107A9C-8BCE-4872-A631-933D3412B80B}" srcOrd="1" destOrd="0" presId="urn:microsoft.com/office/officeart/2005/8/layout/venn1"/>
    <dgm:cxn modelId="{8B48D71E-2FDF-E74D-9030-3F580E795B0F}" type="presOf" srcId="{0ED03029-C344-4FA3-954F-7B7F786AEB2C}" destId="{CE0DFF5E-9095-4E38-8F9C-E1E9FFC5D365}" srcOrd="0" destOrd="0" presId="urn:microsoft.com/office/officeart/2005/8/layout/venn1"/>
    <dgm:cxn modelId="{F35BEC37-3689-5C4A-9EE8-508149575C97}" type="presOf" srcId="{38C1B24D-2EDE-4ACF-A28E-5A77AFA0E12E}" destId="{A268E02C-54FF-4B74-876F-38F5DAB3A530}" srcOrd="1" destOrd="0" presId="urn:microsoft.com/office/officeart/2005/8/layout/venn1"/>
    <dgm:cxn modelId="{C6CD7F65-D3EA-0047-9ECA-FEEC16C317A7}" type="presOf" srcId="{77F32EEE-F6DD-4067-A6CC-09D47797C79C}" destId="{7D3A415E-2662-4CA4-BBA1-E912F3A304BE}" srcOrd="0" destOrd="0" presId="urn:microsoft.com/office/officeart/2005/8/layout/venn1"/>
    <dgm:cxn modelId="{4A4752F9-96D9-4549-B313-5CA674186715}" type="presOf" srcId="{E888F8E7-ED63-495F-9AFE-056E193A0599}" destId="{B5B63DFF-262D-4A0E-AFB9-15A77D58249A}" srcOrd="0" destOrd="0" presId="urn:microsoft.com/office/officeart/2005/8/layout/venn1"/>
    <dgm:cxn modelId="{866A6AA5-DC7B-4F6C-AE62-6712EAB1D7DA}" srcId="{E888F8E7-ED63-495F-9AFE-056E193A0599}" destId="{0ED03029-C344-4FA3-954F-7B7F786AEB2C}" srcOrd="2" destOrd="0" parTransId="{9FBD912C-291F-45DE-B377-99CDF537CC1C}" sibTransId="{6E546BA8-12B4-4641-9FDA-05804D33384D}"/>
    <dgm:cxn modelId="{E0B7D8C5-1FCE-3F47-BE1E-A9AECF8205ED}" type="presOf" srcId="{C767F448-9CA8-4DAE-B079-5C6BE99CD272}" destId="{09810B13-A59B-42C4-A6F0-FE1CAF07FB2B}" srcOrd="1" destOrd="0" presId="urn:microsoft.com/office/officeart/2005/8/layout/venn1"/>
    <dgm:cxn modelId="{24FCA868-D316-BC44-A3A0-3B48B7D6B973}" type="presParOf" srcId="{B5B63DFF-262D-4A0E-AFB9-15A77D58249A}" destId="{A1E469D2-15E1-427F-A163-B4269576CD54}" srcOrd="0" destOrd="0" presId="urn:microsoft.com/office/officeart/2005/8/layout/venn1"/>
    <dgm:cxn modelId="{2205327D-B352-F94D-92E9-9CAFE93FA407}" type="presParOf" srcId="{B5B63DFF-262D-4A0E-AFB9-15A77D58249A}" destId="{09810B13-A59B-42C4-A6F0-FE1CAF07FB2B}" srcOrd="1" destOrd="0" presId="urn:microsoft.com/office/officeart/2005/8/layout/venn1"/>
    <dgm:cxn modelId="{C4D8A4B7-EFE4-3F4A-83AD-5921A5DF89B5}" type="presParOf" srcId="{B5B63DFF-262D-4A0E-AFB9-15A77D58249A}" destId="{AE878C8D-F479-45E2-9061-1B42816A620A}" srcOrd="2" destOrd="0" presId="urn:microsoft.com/office/officeart/2005/8/layout/venn1"/>
    <dgm:cxn modelId="{DB8C6E05-097B-FA46-B5AE-F33392CCB9D0}" type="presParOf" srcId="{B5B63DFF-262D-4A0E-AFB9-15A77D58249A}" destId="{A268E02C-54FF-4B74-876F-38F5DAB3A530}" srcOrd="3" destOrd="0" presId="urn:microsoft.com/office/officeart/2005/8/layout/venn1"/>
    <dgm:cxn modelId="{B6E87733-4F59-A44E-BF37-90C9F80E3E25}" type="presParOf" srcId="{B5B63DFF-262D-4A0E-AFB9-15A77D58249A}" destId="{CE0DFF5E-9095-4E38-8F9C-E1E9FFC5D365}" srcOrd="4" destOrd="0" presId="urn:microsoft.com/office/officeart/2005/8/layout/venn1"/>
    <dgm:cxn modelId="{D3D34A35-9067-C74F-AAF0-BEC6B2EC0B39}" type="presParOf" srcId="{B5B63DFF-262D-4A0E-AFB9-15A77D58249A}" destId="{150E18E8-2912-48E3-8158-9B9B9ACC4347}" srcOrd="5" destOrd="0" presId="urn:microsoft.com/office/officeart/2005/8/layout/venn1"/>
    <dgm:cxn modelId="{3A2ABF97-6074-1D47-9BB6-046C81618620}" type="presParOf" srcId="{B5B63DFF-262D-4A0E-AFB9-15A77D58249A}" destId="{7D3A415E-2662-4CA4-BBA1-E912F3A304BE}" srcOrd="6" destOrd="0" presId="urn:microsoft.com/office/officeart/2005/8/layout/venn1"/>
    <dgm:cxn modelId="{20F786EF-42A8-CF4C-91EF-C613CE3A1B54}" type="presParOf" srcId="{B5B63DFF-262D-4A0E-AFB9-15A77D58249A}" destId="{A6107A9C-8BCE-4872-A631-933D3412B80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D6275D-3593-DC4B-BFD3-4BEA7748CB9A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A168DD-52D3-F349-95A6-9366CD18CE42}">
      <dgm:prSet phldrT="[Texto]" custT="1"/>
      <dgm:spPr>
        <a:solidFill>
          <a:schemeClr val="tx1"/>
        </a:solidFill>
      </dgm:spPr>
      <dgm:t>
        <a:bodyPr/>
        <a:lstStyle/>
        <a:p>
          <a:r>
            <a:rPr lang="es-ES" sz="1800" dirty="0" err="1" smtClean="0">
              <a:solidFill>
                <a:schemeClr val="bg1"/>
              </a:solidFill>
            </a:rPr>
            <a:t>Constituci</a:t>
          </a:r>
          <a:r>
            <a:rPr lang="es-ES_tradnl" sz="1800" dirty="0" smtClean="0">
              <a:solidFill>
                <a:schemeClr val="bg1"/>
              </a:solidFill>
            </a:rPr>
            <a:t>ón</a:t>
          </a:r>
          <a:endParaRPr lang="es-ES" sz="1800" dirty="0">
            <a:solidFill>
              <a:schemeClr val="bg1"/>
            </a:solidFill>
          </a:endParaRPr>
        </a:p>
      </dgm:t>
    </dgm:pt>
    <dgm:pt modelId="{752710F5-FC57-2F4F-B2F0-2317ECA16854}" type="parTrans" cxnId="{863EC6BE-75E4-7A49-B9B8-C7CD13E91E2D}">
      <dgm:prSet/>
      <dgm:spPr/>
      <dgm:t>
        <a:bodyPr/>
        <a:lstStyle/>
        <a:p>
          <a:endParaRPr lang="es-ES"/>
        </a:p>
      </dgm:t>
    </dgm:pt>
    <dgm:pt modelId="{6AD23F4E-784F-5D40-8655-06E25C548119}" type="sibTrans" cxnId="{863EC6BE-75E4-7A49-B9B8-C7CD13E91E2D}">
      <dgm:prSet/>
      <dgm:spPr/>
      <dgm:t>
        <a:bodyPr/>
        <a:lstStyle/>
        <a:p>
          <a:endParaRPr lang="es-ES"/>
        </a:p>
      </dgm:t>
    </dgm:pt>
    <dgm:pt modelId="{31F3205C-198D-F648-A43B-213D531B35C6}">
      <dgm:prSet phldrT="[Texto]" custT="1"/>
      <dgm:spPr>
        <a:solidFill>
          <a:srgbClr val="E1E000"/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Buen vivir</a:t>
          </a:r>
          <a:endParaRPr lang="es-ES" sz="1600" dirty="0">
            <a:solidFill>
              <a:schemeClr val="tx1"/>
            </a:solidFill>
          </a:endParaRPr>
        </a:p>
      </dgm:t>
    </dgm:pt>
    <dgm:pt modelId="{9BECD7D1-52EE-7848-9820-EE649C77E109}" type="parTrans" cxnId="{1BC0BF70-A212-914C-8D4F-64B8EA223FD8}">
      <dgm:prSet/>
      <dgm:spPr/>
      <dgm:t>
        <a:bodyPr/>
        <a:lstStyle/>
        <a:p>
          <a:endParaRPr lang="es-ES"/>
        </a:p>
      </dgm:t>
    </dgm:pt>
    <dgm:pt modelId="{8D474FD5-9E9D-0F48-B9EB-646CC930B3DA}" type="sibTrans" cxnId="{1BC0BF70-A212-914C-8D4F-64B8EA223FD8}">
      <dgm:prSet/>
      <dgm:spPr/>
      <dgm:t>
        <a:bodyPr/>
        <a:lstStyle/>
        <a:p>
          <a:endParaRPr lang="es-ES"/>
        </a:p>
      </dgm:t>
    </dgm:pt>
    <dgm:pt modelId="{F4C35B33-9F97-4A49-9B91-F71D8C62795C}">
      <dgm:prSet phldrT="[Texto]" custT="1"/>
      <dgm:spPr>
        <a:solidFill>
          <a:srgbClr val="5BBFCA"/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Grupos de </a:t>
          </a:r>
          <a:r>
            <a:rPr lang="es-ES" sz="1600" dirty="0" err="1" smtClean="0">
              <a:solidFill>
                <a:schemeClr val="tx1"/>
              </a:solidFill>
            </a:rPr>
            <a:t>atenci</a:t>
          </a:r>
          <a:r>
            <a:rPr lang="es-ES_tradnl" sz="1600" dirty="0" err="1" smtClean="0">
              <a:solidFill>
                <a:schemeClr val="tx1"/>
              </a:solidFill>
            </a:rPr>
            <a:t>ó</a:t>
          </a:r>
          <a:r>
            <a:rPr lang="es-ES" sz="1600" dirty="0" smtClean="0">
              <a:solidFill>
                <a:schemeClr val="tx1"/>
              </a:solidFill>
            </a:rPr>
            <a:t>n prioritaria</a:t>
          </a:r>
          <a:endParaRPr lang="es-ES" sz="1600" dirty="0">
            <a:solidFill>
              <a:schemeClr val="tx1"/>
            </a:solidFill>
          </a:endParaRPr>
        </a:p>
      </dgm:t>
    </dgm:pt>
    <dgm:pt modelId="{3359C1D6-D0C8-DB46-A2A6-D7B7B3C22359}" type="parTrans" cxnId="{D5A22080-8A29-BF41-A0CD-E35A46C18A6E}">
      <dgm:prSet/>
      <dgm:spPr/>
      <dgm:t>
        <a:bodyPr/>
        <a:lstStyle/>
        <a:p>
          <a:endParaRPr lang="es-ES"/>
        </a:p>
      </dgm:t>
    </dgm:pt>
    <dgm:pt modelId="{D5B29C6C-C014-AC49-86C7-054D7508C660}" type="sibTrans" cxnId="{D5A22080-8A29-BF41-A0CD-E35A46C18A6E}">
      <dgm:prSet/>
      <dgm:spPr/>
      <dgm:t>
        <a:bodyPr/>
        <a:lstStyle/>
        <a:p>
          <a:endParaRPr lang="es-ES"/>
        </a:p>
      </dgm:t>
    </dgm:pt>
    <dgm:pt modelId="{CC886C7F-CB57-C247-8D6E-2FF8D4A0A839}">
      <dgm:prSet phldrT="[Texto]" custT="1"/>
      <dgm:spPr>
        <a:solidFill>
          <a:srgbClr val="5BBFCA"/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Protecci</a:t>
          </a:r>
          <a:r>
            <a:rPr lang="es-ES_tradnl" sz="1600" dirty="0" smtClean="0">
              <a:solidFill>
                <a:schemeClr val="tx1"/>
              </a:solidFill>
            </a:rPr>
            <a:t>ón</a:t>
          </a:r>
          <a:endParaRPr lang="es-ES" sz="1600" dirty="0">
            <a:solidFill>
              <a:schemeClr val="tx1"/>
            </a:solidFill>
          </a:endParaRPr>
        </a:p>
      </dgm:t>
    </dgm:pt>
    <dgm:pt modelId="{17063EE2-FC05-A24B-9DC7-A6563D016FB9}" type="parTrans" cxnId="{406ED739-2078-5949-8E0B-D07488AC8F36}">
      <dgm:prSet/>
      <dgm:spPr/>
      <dgm:t>
        <a:bodyPr/>
        <a:lstStyle/>
        <a:p>
          <a:endParaRPr lang="es-ES"/>
        </a:p>
      </dgm:t>
    </dgm:pt>
    <dgm:pt modelId="{7077B58E-2D19-564C-9B9A-9417B1970983}" type="sibTrans" cxnId="{406ED739-2078-5949-8E0B-D07488AC8F36}">
      <dgm:prSet/>
      <dgm:spPr/>
      <dgm:t>
        <a:bodyPr/>
        <a:lstStyle/>
        <a:p>
          <a:endParaRPr lang="es-ES"/>
        </a:p>
      </dgm:t>
    </dgm:pt>
    <dgm:pt modelId="{07F0BF0C-0916-5F42-AE9F-4E139558C6E1}">
      <dgm:prSet phldrT="[Texto]" custT="1"/>
      <dgm:spPr>
        <a:solidFill>
          <a:srgbClr val="9063CD"/>
        </a:solidFill>
      </dgm:spPr>
      <dgm:t>
        <a:bodyPr/>
        <a:lstStyle/>
        <a:p>
          <a:r>
            <a:rPr lang="es-ES" sz="1400" dirty="0" err="1" smtClean="0">
              <a:solidFill>
                <a:schemeClr val="bg1"/>
              </a:solidFill>
            </a:rPr>
            <a:t>Participaci</a:t>
          </a:r>
          <a:r>
            <a:rPr lang="es-ES_tradnl" sz="1400" dirty="0" smtClean="0">
              <a:solidFill>
                <a:schemeClr val="bg1"/>
              </a:solidFill>
            </a:rPr>
            <a:t>ón</a:t>
          </a:r>
          <a:endParaRPr lang="es-ES" sz="1400" dirty="0">
            <a:solidFill>
              <a:schemeClr val="bg1"/>
            </a:solidFill>
          </a:endParaRPr>
        </a:p>
      </dgm:t>
    </dgm:pt>
    <dgm:pt modelId="{F9A2D4F7-CDC4-B54D-8833-CDFA9B856F5D}" type="parTrans" cxnId="{09AC281D-6B45-FA45-A070-8A94AED4C9BF}">
      <dgm:prSet/>
      <dgm:spPr/>
      <dgm:t>
        <a:bodyPr/>
        <a:lstStyle/>
        <a:p>
          <a:endParaRPr lang="es-ES"/>
        </a:p>
      </dgm:t>
    </dgm:pt>
    <dgm:pt modelId="{81CB29D2-41D4-194E-862B-02DE18693639}" type="sibTrans" cxnId="{09AC281D-6B45-FA45-A070-8A94AED4C9BF}">
      <dgm:prSet/>
      <dgm:spPr/>
      <dgm:t>
        <a:bodyPr/>
        <a:lstStyle/>
        <a:p>
          <a:endParaRPr lang="es-ES"/>
        </a:p>
      </dgm:t>
    </dgm:pt>
    <dgm:pt modelId="{F3C23D60-3C6A-F94F-B765-03D16CCEA63E}">
      <dgm:prSet phldrT="[Texto]" custT="1"/>
      <dgm:spPr>
        <a:solidFill>
          <a:srgbClr val="9063CD"/>
        </a:solidFill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Libertad</a:t>
          </a:r>
          <a:endParaRPr lang="es-ES" sz="1600" dirty="0">
            <a:solidFill>
              <a:schemeClr val="bg1"/>
            </a:solidFill>
          </a:endParaRPr>
        </a:p>
      </dgm:t>
    </dgm:pt>
    <dgm:pt modelId="{B908AD73-2BF8-0146-B45A-67BF2A753D9C}" type="parTrans" cxnId="{B56A9A3D-5F0E-894A-9EC9-E47EC444464C}">
      <dgm:prSet/>
      <dgm:spPr/>
      <dgm:t>
        <a:bodyPr/>
        <a:lstStyle/>
        <a:p>
          <a:endParaRPr lang="es-ES"/>
        </a:p>
      </dgm:t>
    </dgm:pt>
    <dgm:pt modelId="{382E8476-6230-4248-A0E4-3A81656CBE93}" type="sibTrans" cxnId="{B56A9A3D-5F0E-894A-9EC9-E47EC444464C}">
      <dgm:prSet/>
      <dgm:spPr/>
      <dgm:t>
        <a:bodyPr/>
        <a:lstStyle/>
        <a:p>
          <a:endParaRPr lang="es-ES"/>
        </a:p>
      </dgm:t>
    </dgm:pt>
    <dgm:pt modelId="{F731F0F0-E49C-DF4F-8C36-7ED8521428F6}">
      <dgm:prSet phldrT="[Texto]"/>
      <dgm:spPr/>
    </dgm:pt>
    <dgm:pt modelId="{BC328EA6-7475-A24E-911A-39D228D5E905}" type="parTrans" cxnId="{3CEEEAEE-003F-1D45-9C1F-B79CC3B59475}">
      <dgm:prSet/>
      <dgm:spPr/>
      <dgm:t>
        <a:bodyPr/>
        <a:lstStyle/>
        <a:p>
          <a:endParaRPr lang="es-ES"/>
        </a:p>
      </dgm:t>
    </dgm:pt>
    <dgm:pt modelId="{C58FF37A-E2D6-8545-8A34-B25FE728AB32}" type="sibTrans" cxnId="{3CEEEAEE-003F-1D45-9C1F-B79CC3B59475}">
      <dgm:prSet/>
      <dgm:spPr/>
      <dgm:t>
        <a:bodyPr/>
        <a:lstStyle/>
        <a:p>
          <a:endParaRPr lang="es-ES"/>
        </a:p>
      </dgm:t>
    </dgm:pt>
    <dgm:pt modelId="{907C9885-F29E-9C4B-BB50-62D5735DA7D8}">
      <dgm:prSet phldrT="[Texto]" custT="1"/>
      <dgm:spPr>
        <a:solidFill>
          <a:srgbClr val="E1E000"/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Colectivos</a:t>
          </a:r>
          <a:endParaRPr lang="es-ES" sz="1600" dirty="0">
            <a:solidFill>
              <a:schemeClr val="tx1"/>
            </a:solidFill>
          </a:endParaRPr>
        </a:p>
      </dgm:t>
    </dgm:pt>
    <dgm:pt modelId="{FB11CD45-AEFF-ED43-BF92-02344FC5503A}" type="parTrans" cxnId="{12DA3BD2-BD02-294A-B4F8-051013F52A0D}">
      <dgm:prSet/>
      <dgm:spPr/>
      <dgm:t>
        <a:bodyPr/>
        <a:lstStyle/>
        <a:p>
          <a:endParaRPr lang="es-ES"/>
        </a:p>
      </dgm:t>
    </dgm:pt>
    <dgm:pt modelId="{C81FF063-CEE0-AA4F-86E4-01260273EC5E}" type="sibTrans" cxnId="{12DA3BD2-BD02-294A-B4F8-051013F52A0D}">
      <dgm:prSet/>
      <dgm:spPr/>
      <dgm:t>
        <a:bodyPr/>
        <a:lstStyle/>
        <a:p>
          <a:endParaRPr lang="es-ES"/>
        </a:p>
      </dgm:t>
    </dgm:pt>
    <dgm:pt modelId="{B59843C4-9E90-544E-A6F6-79DE86C223F3}">
      <dgm:prSet phldrT="[Texto]" custT="1"/>
      <dgm:spPr>
        <a:solidFill>
          <a:srgbClr val="9063CD"/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Naturaleza</a:t>
          </a:r>
          <a:endParaRPr lang="es-ES" sz="1600" dirty="0">
            <a:solidFill>
              <a:schemeClr val="tx1"/>
            </a:solidFill>
          </a:endParaRPr>
        </a:p>
      </dgm:t>
    </dgm:pt>
    <dgm:pt modelId="{D163132F-9C16-3341-B848-4765369C12BA}" type="parTrans" cxnId="{42254B42-B4CA-BA42-94B9-C6165DB75D3D}">
      <dgm:prSet/>
      <dgm:spPr/>
      <dgm:t>
        <a:bodyPr/>
        <a:lstStyle/>
        <a:p>
          <a:endParaRPr lang="es-ES"/>
        </a:p>
      </dgm:t>
    </dgm:pt>
    <dgm:pt modelId="{67BA3FFB-E700-904F-84F5-11F84A533772}" type="sibTrans" cxnId="{42254B42-B4CA-BA42-94B9-C6165DB75D3D}">
      <dgm:prSet/>
      <dgm:spPr/>
      <dgm:t>
        <a:bodyPr/>
        <a:lstStyle/>
        <a:p>
          <a:endParaRPr lang="es-ES"/>
        </a:p>
      </dgm:t>
    </dgm:pt>
    <dgm:pt modelId="{BB460C4D-E520-BA46-8090-359915798E50}" type="pres">
      <dgm:prSet presAssocID="{F4D6275D-3593-DC4B-BFD3-4BEA7748CB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DFA375-2464-E645-9817-B8D38014CF25}" type="pres">
      <dgm:prSet presAssocID="{45A168DD-52D3-F349-95A6-9366CD18CE42}" presName="centerShape" presStyleLbl="node0" presStyleIdx="0" presStyleCnt="1" custScaleX="113076" custScaleY="105836"/>
      <dgm:spPr/>
    </dgm:pt>
    <dgm:pt modelId="{873B94C3-BAC9-A340-9ECB-DAA00D309A0B}" type="pres">
      <dgm:prSet presAssocID="{31F3205C-198D-F648-A43B-213D531B35C6}" presName="node" presStyleLbl="node1" presStyleIdx="0" presStyleCnt="7" custScaleX="105049" custScaleY="105205">
        <dgm:presLayoutVars>
          <dgm:bulletEnabled val="1"/>
        </dgm:presLayoutVars>
      </dgm:prSet>
      <dgm:spPr/>
    </dgm:pt>
    <dgm:pt modelId="{108BAD8A-E93E-5742-8AB9-54FAA469ADD0}" type="pres">
      <dgm:prSet presAssocID="{31F3205C-198D-F648-A43B-213D531B35C6}" presName="dummy" presStyleCnt="0"/>
      <dgm:spPr/>
    </dgm:pt>
    <dgm:pt modelId="{51AE0025-73ED-CD41-9F70-2E2952D7F69A}" type="pres">
      <dgm:prSet presAssocID="{8D474FD5-9E9D-0F48-B9EB-646CC930B3DA}" presName="sibTrans" presStyleLbl="sibTrans2D1" presStyleIdx="0" presStyleCnt="7"/>
      <dgm:spPr/>
    </dgm:pt>
    <dgm:pt modelId="{8648EFEE-C0C2-E64B-BD1E-D62084205C7D}" type="pres">
      <dgm:prSet presAssocID="{F4C35B33-9F97-4A49-9B91-F71D8C62795C}" presName="node" presStyleLbl="node1" presStyleIdx="1" presStyleCnt="7" custScaleX="117080" custScaleY="1101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77C96F-6C90-A248-8C74-0F4EB9B959B0}" type="pres">
      <dgm:prSet presAssocID="{F4C35B33-9F97-4A49-9B91-F71D8C62795C}" presName="dummy" presStyleCnt="0"/>
      <dgm:spPr/>
    </dgm:pt>
    <dgm:pt modelId="{70A06D30-1BD5-9B41-8597-F6643A26672B}" type="pres">
      <dgm:prSet presAssocID="{D5B29C6C-C014-AC49-86C7-054D7508C660}" presName="sibTrans" presStyleLbl="sibTrans2D1" presStyleIdx="1" presStyleCnt="7"/>
      <dgm:spPr/>
    </dgm:pt>
    <dgm:pt modelId="{3FA7D53C-6F7D-7D4E-B054-64F50AC789CD}" type="pres">
      <dgm:prSet presAssocID="{F3C23D60-3C6A-F94F-B765-03D16CCEA63E}" presName="node" presStyleLbl="node1" presStyleIdx="2" presStyleCnt="7" custScaleX="116255" custScaleY="118664">
        <dgm:presLayoutVars>
          <dgm:bulletEnabled val="1"/>
        </dgm:presLayoutVars>
      </dgm:prSet>
      <dgm:spPr/>
    </dgm:pt>
    <dgm:pt modelId="{DBE9CA55-960C-CB45-BC8C-E95E4C8857E0}" type="pres">
      <dgm:prSet presAssocID="{F3C23D60-3C6A-F94F-B765-03D16CCEA63E}" presName="dummy" presStyleCnt="0"/>
      <dgm:spPr/>
    </dgm:pt>
    <dgm:pt modelId="{9D9FC3C1-D87A-8C42-A6F0-F57AD37207B5}" type="pres">
      <dgm:prSet presAssocID="{382E8476-6230-4248-A0E4-3A81656CBE93}" presName="sibTrans" presStyleLbl="sibTrans2D1" presStyleIdx="2" presStyleCnt="7"/>
      <dgm:spPr/>
    </dgm:pt>
    <dgm:pt modelId="{E071B36A-C87E-8C48-9D49-AD23DE4F6CDC}" type="pres">
      <dgm:prSet presAssocID="{CC886C7F-CB57-C247-8D6E-2FF8D4A0A839}" presName="node" presStyleLbl="node1" presStyleIdx="3" presStyleCnt="7" custScaleX="120979" custScaleY="120962">
        <dgm:presLayoutVars>
          <dgm:bulletEnabled val="1"/>
        </dgm:presLayoutVars>
      </dgm:prSet>
      <dgm:spPr/>
    </dgm:pt>
    <dgm:pt modelId="{15C5327B-044B-2F4D-9037-F8CACE2F9E2D}" type="pres">
      <dgm:prSet presAssocID="{CC886C7F-CB57-C247-8D6E-2FF8D4A0A839}" presName="dummy" presStyleCnt="0"/>
      <dgm:spPr/>
    </dgm:pt>
    <dgm:pt modelId="{9807DD7A-5C75-E040-B729-C0F9A5ECC577}" type="pres">
      <dgm:prSet presAssocID="{7077B58E-2D19-564C-9B9A-9417B1970983}" presName="sibTrans" presStyleLbl="sibTrans2D1" presStyleIdx="3" presStyleCnt="7"/>
      <dgm:spPr/>
    </dgm:pt>
    <dgm:pt modelId="{A58347A3-31D1-034E-9970-537703C9FE25}" type="pres">
      <dgm:prSet presAssocID="{07F0BF0C-0916-5F42-AE9F-4E139558C6E1}" presName="node" presStyleLbl="node1" presStyleIdx="4" presStyleCnt="7" custScaleX="119881" custScaleY="120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F0AEE-4AE9-9C49-B1AE-E50797BCEAE9}" type="pres">
      <dgm:prSet presAssocID="{07F0BF0C-0916-5F42-AE9F-4E139558C6E1}" presName="dummy" presStyleCnt="0"/>
      <dgm:spPr/>
    </dgm:pt>
    <dgm:pt modelId="{7040F1D3-CBC8-9545-AC8F-A9617749456A}" type="pres">
      <dgm:prSet presAssocID="{81CB29D2-41D4-194E-862B-02DE18693639}" presName="sibTrans" presStyleLbl="sibTrans2D1" presStyleIdx="4" presStyleCnt="7"/>
      <dgm:spPr/>
    </dgm:pt>
    <dgm:pt modelId="{100351E8-F3D4-5C4F-9F8E-A829B14C0782}" type="pres">
      <dgm:prSet presAssocID="{907C9885-F29E-9C4B-BB50-62D5735DA7D8}" presName="node" presStyleLbl="node1" presStyleIdx="5" presStyleCnt="7" custScaleX="120719" custScaleY="125070">
        <dgm:presLayoutVars>
          <dgm:bulletEnabled val="1"/>
        </dgm:presLayoutVars>
      </dgm:prSet>
      <dgm:spPr/>
    </dgm:pt>
    <dgm:pt modelId="{083929A5-41E7-2241-BD45-AC579D8EA850}" type="pres">
      <dgm:prSet presAssocID="{907C9885-F29E-9C4B-BB50-62D5735DA7D8}" presName="dummy" presStyleCnt="0"/>
      <dgm:spPr/>
    </dgm:pt>
    <dgm:pt modelId="{728BC9D2-BD65-DC41-A5BE-E55946A49290}" type="pres">
      <dgm:prSet presAssocID="{C81FF063-CEE0-AA4F-86E4-01260273EC5E}" presName="sibTrans" presStyleLbl="sibTrans2D1" presStyleIdx="5" presStyleCnt="7"/>
      <dgm:spPr/>
    </dgm:pt>
    <dgm:pt modelId="{8FD48308-7858-8342-A908-D537B9D89D44}" type="pres">
      <dgm:prSet presAssocID="{B59843C4-9E90-544E-A6F6-79DE86C223F3}" presName="node" presStyleLbl="node1" presStyleIdx="6" presStyleCnt="7" custScaleX="121693" custScaleY="114177">
        <dgm:presLayoutVars>
          <dgm:bulletEnabled val="1"/>
        </dgm:presLayoutVars>
      </dgm:prSet>
      <dgm:spPr/>
    </dgm:pt>
    <dgm:pt modelId="{AF69404F-21D9-4E42-ACFE-8F32DC10A951}" type="pres">
      <dgm:prSet presAssocID="{B59843C4-9E90-544E-A6F6-79DE86C223F3}" presName="dummy" presStyleCnt="0"/>
      <dgm:spPr/>
    </dgm:pt>
    <dgm:pt modelId="{CFD38955-1E55-5B41-8025-F55A3FF4CD66}" type="pres">
      <dgm:prSet presAssocID="{67BA3FFB-E700-904F-84F5-11F84A533772}" presName="sibTrans" presStyleLbl="sibTrans2D1" presStyleIdx="6" presStyleCnt="7"/>
      <dgm:spPr/>
    </dgm:pt>
  </dgm:ptLst>
  <dgm:cxnLst>
    <dgm:cxn modelId="{48F943DE-0945-9E4A-9B8C-3ECC2CED6746}" type="presOf" srcId="{81CB29D2-41D4-194E-862B-02DE18693639}" destId="{7040F1D3-CBC8-9545-AC8F-A9617749456A}" srcOrd="0" destOrd="0" presId="urn:microsoft.com/office/officeart/2005/8/layout/radial6"/>
    <dgm:cxn modelId="{29DBCB2A-59A2-2142-9A5A-E36C18DDFFD9}" type="presOf" srcId="{F4D6275D-3593-DC4B-BFD3-4BEA7748CB9A}" destId="{BB460C4D-E520-BA46-8090-359915798E50}" srcOrd="0" destOrd="0" presId="urn:microsoft.com/office/officeart/2005/8/layout/radial6"/>
    <dgm:cxn modelId="{5D00B673-1FCD-D740-A9B7-B096343FCC1B}" type="presOf" srcId="{31F3205C-198D-F648-A43B-213D531B35C6}" destId="{873B94C3-BAC9-A340-9ECB-DAA00D309A0B}" srcOrd="0" destOrd="0" presId="urn:microsoft.com/office/officeart/2005/8/layout/radial6"/>
    <dgm:cxn modelId="{70CDFFF5-3D3A-5141-A2F2-766833CAD74D}" type="presOf" srcId="{07F0BF0C-0916-5F42-AE9F-4E139558C6E1}" destId="{A58347A3-31D1-034E-9970-537703C9FE25}" srcOrd="0" destOrd="0" presId="urn:microsoft.com/office/officeart/2005/8/layout/radial6"/>
    <dgm:cxn modelId="{1643131D-95AD-9640-808C-9A3A4B5C5AE7}" type="presOf" srcId="{907C9885-F29E-9C4B-BB50-62D5735DA7D8}" destId="{100351E8-F3D4-5C4F-9F8E-A829B14C0782}" srcOrd="0" destOrd="0" presId="urn:microsoft.com/office/officeart/2005/8/layout/radial6"/>
    <dgm:cxn modelId="{AFA371AF-CE04-CA47-802B-B3DCEA3450B6}" type="presOf" srcId="{45A168DD-52D3-F349-95A6-9366CD18CE42}" destId="{D6DFA375-2464-E645-9817-B8D38014CF25}" srcOrd="0" destOrd="0" presId="urn:microsoft.com/office/officeart/2005/8/layout/radial6"/>
    <dgm:cxn modelId="{3CEEEAEE-003F-1D45-9C1F-B79CC3B59475}" srcId="{F4D6275D-3593-DC4B-BFD3-4BEA7748CB9A}" destId="{F731F0F0-E49C-DF4F-8C36-7ED8521428F6}" srcOrd="1" destOrd="0" parTransId="{BC328EA6-7475-A24E-911A-39D228D5E905}" sibTransId="{C58FF37A-E2D6-8545-8A34-B25FE728AB32}"/>
    <dgm:cxn modelId="{42254B42-B4CA-BA42-94B9-C6165DB75D3D}" srcId="{45A168DD-52D3-F349-95A6-9366CD18CE42}" destId="{B59843C4-9E90-544E-A6F6-79DE86C223F3}" srcOrd="6" destOrd="0" parTransId="{D163132F-9C16-3341-B848-4765369C12BA}" sibTransId="{67BA3FFB-E700-904F-84F5-11F84A533772}"/>
    <dgm:cxn modelId="{342593D2-1BD1-2E4B-806F-05D060474E98}" type="presOf" srcId="{B59843C4-9E90-544E-A6F6-79DE86C223F3}" destId="{8FD48308-7858-8342-A908-D537B9D89D44}" srcOrd="0" destOrd="0" presId="urn:microsoft.com/office/officeart/2005/8/layout/radial6"/>
    <dgm:cxn modelId="{EC460335-852C-4744-B356-BD18C1301E90}" type="presOf" srcId="{C81FF063-CEE0-AA4F-86E4-01260273EC5E}" destId="{728BC9D2-BD65-DC41-A5BE-E55946A49290}" srcOrd="0" destOrd="0" presId="urn:microsoft.com/office/officeart/2005/8/layout/radial6"/>
    <dgm:cxn modelId="{406ED739-2078-5949-8E0B-D07488AC8F36}" srcId="{45A168DD-52D3-F349-95A6-9366CD18CE42}" destId="{CC886C7F-CB57-C247-8D6E-2FF8D4A0A839}" srcOrd="3" destOrd="0" parTransId="{17063EE2-FC05-A24B-9DC7-A6563D016FB9}" sibTransId="{7077B58E-2D19-564C-9B9A-9417B1970983}"/>
    <dgm:cxn modelId="{B56A9A3D-5F0E-894A-9EC9-E47EC444464C}" srcId="{45A168DD-52D3-F349-95A6-9366CD18CE42}" destId="{F3C23D60-3C6A-F94F-B765-03D16CCEA63E}" srcOrd="2" destOrd="0" parTransId="{B908AD73-2BF8-0146-B45A-67BF2A753D9C}" sibTransId="{382E8476-6230-4248-A0E4-3A81656CBE93}"/>
    <dgm:cxn modelId="{BA16873A-8936-314A-B0C4-12ECF26E33A6}" type="presOf" srcId="{7077B58E-2D19-564C-9B9A-9417B1970983}" destId="{9807DD7A-5C75-E040-B729-C0F9A5ECC577}" srcOrd="0" destOrd="0" presId="urn:microsoft.com/office/officeart/2005/8/layout/radial6"/>
    <dgm:cxn modelId="{A256E7BA-1DF3-604B-9D85-75ED662AE1EE}" type="presOf" srcId="{67BA3FFB-E700-904F-84F5-11F84A533772}" destId="{CFD38955-1E55-5B41-8025-F55A3FF4CD66}" srcOrd="0" destOrd="0" presId="urn:microsoft.com/office/officeart/2005/8/layout/radial6"/>
    <dgm:cxn modelId="{12DA3BD2-BD02-294A-B4F8-051013F52A0D}" srcId="{45A168DD-52D3-F349-95A6-9366CD18CE42}" destId="{907C9885-F29E-9C4B-BB50-62D5735DA7D8}" srcOrd="5" destOrd="0" parTransId="{FB11CD45-AEFF-ED43-BF92-02344FC5503A}" sibTransId="{C81FF063-CEE0-AA4F-86E4-01260273EC5E}"/>
    <dgm:cxn modelId="{9DBA0EA8-5154-8743-BBCA-FAE400586FE2}" type="presOf" srcId="{CC886C7F-CB57-C247-8D6E-2FF8D4A0A839}" destId="{E071B36A-C87E-8C48-9D49-AD23DE4F6CDC}" srcOrd="0" destOrd="0" presId="urn:microsoft.com/office/officeart/2005/8/layout/radial6"/>
    <dgm:cxn modelId="{212CC80A-D2F5-974D-B58D-C4CF60AFE1A6}" type="presOf" srcId="{8D474FD5-9E9D-0F48-B9EB-646CC930B3DA}" destId="{51AE0025-73ED-CD41-9F70-2E2952D7F69A}" srcOrd="0" destOrd="0" presId="urn:microsoft.com/office/officeart/2005/8/layout/radial6"/>
    <dgm:cxn modelId="{863EC6BE-75E4-7A49-B9B8-C7CD13E91E2D}" srcId="{F4D6275D-3593-DC4B-BFD3-4BEA7748CB9A}" destId="{45A168DD-52D3-F349-95A6-9366CD18CE42}" srcOrd="0" destOrd="0" parTransId="{752710F5-FC57-2F4F-B2F0-2317ECA16854}" sibTransId="{6AD23F4E-784F-5D40-8655-06E25C548119}"/>
    <dgm:cxn modelId="{C84F741A-397C-2B46-AC07-20F34A362045}" type="presOf" srcId="{F4C35B33-9F97-4A49-9B91-F71D8C62795C}" destId="{8648EFEE-C0C2-E64B-BD1E-D62084205C7D}" srcOrd="0" destOrd="0" presId="urn:microsoft.com/office/officeart/2005/8/layout/radial6"/>
    <dgm:cxn modelId="{9CC96619-E6F1-4749-8FEA-FB71A16670B5}" type="presOf" srcId="{F3C23D60-3C6A-F94F-B765-03D16CCEA63E}" destId="{3FA7D53C-6F7D-7D4E-B054-64F50AC789CD}" srcOrd="0" destOrd="0" presId="urn:microsoft.com/office/officeart/2005/8/layout/radial6"/>
    <dgm:cxn modelId="{D3C049FF-14C9-9C4D-B2EE-619FD069C554}" type="presOf" srcId="{382E8476-6230-4248-A0E4-3A81656CBE93}" destId="{9D9FC3C1-D87A-8C42-A6F0-F57AD37207B5}" srcOrd="0" destOrd="0" presId="urn:microsoft.com/office/officeart/2005/8/layout/radial6"/>
    <dgm:cxn modelId="{1BC0BF70-A212-914C-8D4F-64B8EA223FD8}" srcId="{45A168DD-52D3-F349-95A6-9366CD18CE42}" destId="{31F3205C-198D-F648-A43B-213D531B35C6}" srcOrd="0" destOrd="0" parTransId="{9BECD7D1-52EE-7848-9820-EE649C77E109}" sibTransId="{8D474FD5-9E9D-0F48-B9EB-646CC930B3DA}"/>
    <dgm:cxn modelId="{D5A22080-8A29-BF41-A0CD-E35A46C18A6E}" srcId="{45A168DD-52D3-F349-95A6-9366CD18CE42}" destId="{F4C35B33-9F97-4A49-9B91-F71D8C62795C}" srcOrd="1" destOrd="0" parTransId="{3359C1D6-D0C8-DB46-A2A6-D7B7B3C22359}" sibTransId="{D5B29C6C-C014-AC49-86C7-054D7508C660}"/>
    <dgm:cxn modelId="{09AC281D-6B45-FA45-A070-8A94AED4C9BF}" srcId="{45A168DD-52D3-F349-95A6-9366CD18CE42}" destId="{07F0BF0C-0916-5F42-AE9F-4E139558C6E1}" srcOrd="4" destOrd="0" parTransId="{F9A2D4F7-CDC4-B54D-8833-CDFA9B856F5D}" sibTransId="{81CB29D2-41D4-194E-862B-02DE18693639}"/>
    <dgm:cxn modelId="{E91BC8EC-8C60-0E44-9D05-C80E4D235387}" type="presOf" srcId="{D5B29C6C-C014-AC49-86C7-054D7508C660}" destId="{70A06D30-1BD5-9B41-8597-F6643A26672B}" srcOrd="0" destOrd="0" presId="urn:microsoft.com/office/officeart/2005/8/layout/radial6"/>
    <dgm:cxn modelId="{40568CA9-9156-7B44-AAC5-CDB669B73E39}" type="presParOf" srcId="{BB460C4D-E520-BA46-8090-359915798E50}" destId="{D6DFA375-2464-E645-9817-B8D38014CF25}" srcOrd="0" destOrd="0" presId="urn:microsoft.com/office/officeart/2005/8/layout/radial6"/>
    <dgm:cxn modelId="{3945DDD7-ED0E-6A43-B9ED-6373E6653E7E}" type="presParOf" srcId="{BB460C4D-E520-BA46-8090-359915798E50}" destId="{873B94C3-BAC9-A340-9ECB-DAA00D309A0B}" srcOrd="1" destOrd="0" presId="urn:microsoft.com/office/officeart/2005/8/layout/radial6"/>
    <dgm:cxn modelId="{F3CE6380-3EA5-C24E-9596-EBD1377665F5}" type="presParOf" srcId="{BB460C4D-E520-BA46-8090-359915798E50}" destId="{108BAD8A-E93E-5742-8AB9-54FAA469ADD0}" srcOrd="2" destOrd="0" presId="urn:microsoft.com/office/officeart/2005/8/layout/radial6"/>
    <dgm:cxn modelId="{6DD8C066-0E34-A247-9826-0B739E2771EF}" type="presParOf" srcId="{BB460C4D-E520-BA46-8090-359915798E50}" destId="{51AE0025-73ED-CD41-9F70-2E2952D7F69A}" srcOrd="3" destOrd="0" presId="urn:microsoft.com/office/officeart/2005/8/layout/radial6"/>
    <dgm:cxn modelId="{E9BC5D9F-6A5A-B340-8CD7-078FC63E9518}" type="presParOf" srcId="{BB460C4D-E520-BA46-8090-359915798E50}" destId="{8648EFEE-C0C2-E64B-BD1E-D62084205C7D}" srcOrd="4" destOrd="0" presId="urn:microsoft.com/office/officeart/2005/8/layout/radial6"/>
    <dgm:cxn modelId="{3F35DB9C-6AEA-0041-A1F5-8012A7BCDD8B}" type="presParOf" srcId="{BB460C4D-E520-BA46-8090-359915798E50}" destId="{AF77C96F-6C90-A248-8C74-0F4EB9B959B0}" srcOrd="5" destOrd="0" presId="urn:microsoft.com/office/officeart/2005/8/layout/radial6"/>
    <dgm:cxn modelId="{EE564BEF-B145-3142-AD6D-47B1F494D31F}" type="presParOf" srcId="{BB460C4D-E520-BA46-8090-359915798E50}" destId="{70A06D30-1BD5-9B41-8597-F6643A26672B}" srcOrd="6" destOrd="0" presId="urn:microsoft.com/office/officeart/2005/8/layout/radial6"/>
    <dgm:cxn modelId="{93A286D8-B035-9446-A8BA-D2465EB5B74E}" type="presParOf" srcId="{BB460C4D-E520-BA46-8090-359915798E50}" destId="{3FA7D53C-6F7D-7D4E-B054-64F50AC789CD}" srcOrd="7" destOrd="0" presId="urn:microsoft.com/office/officeart/2005/8/layout/radial6"/>
    <dgm:cxn modelId="{7521928F-C9F5-A342-8AB9-EB6326C5ED09}" type="presParOf" srcId="{BB460C4D-E520-BA46-8090-359915798E50}" destId="{DBE9CA55-960C-CB45-BC8C-E95E4C8857E0}" srcOrd="8" destOrd="0" presId="urn:microsoft.com/office/officeart/2005/8/layout/radial6"/>
    <dgm:cxn modelId="{5660FBA8-60C7-B740-A8BD-54E8871815AC}" type="presParOf" srcId="{BB460C4D-E520-BA46-8090-359915798E50}" destId="{9D9FC3C1-D87A-8C42-A6F0-F57AD37207B5}" srcOrd="9" destOrd="0" presId="urn:microsoft.com/office/officeart/2005/8/layout/radial6"/>
    <dgm:cxn modelId="{BEE86654-5573-EC48-A2BB-6CA62D0A75C5}" type="presParOf" srcId="{BB460C4D-E520-BA46-8090-359915798E50}" destId="{E071B36A-C87E-8C48-9D49-AD23DE4F6CDC}" srcOrd="10" destOrd="0" presId="urn:microsoft.com/office/officeart/2005/8/layout/radial6"/>
    <dgm:cxn modelId="{2940B6A2-2512-4D4C-81A3-0604080ACCBA}" type="presParOf" srcId="{BB460C4D-E520-BA46-8090-359915798E50}" destId="{15C5327B-044B-2F4D-9037-F8CACE2F9E2D}" srcOrd="11" destOrd="0" presId="urn:microsoft.com/office/officeart/2005/8/layout/radial6"/>
    <dgm:cxn modelId="{670F1556-ABAE-9F47-B46B-9B835D228E0E}" type="presParOf" srcId="{BB460C4D-E520-BA46-8090-359915798E50}" destId="{9807DD7A-5C75-E040-B729-C0F9A5ECC577}" srcOrd="12" destOrd="0" presId="urn:microsoft.com/office/officeart/2005/8/layout/radial6"/>
    <dgm:cxn modelId="{F9195063-37D1-D64A-8263-B4ADAE11A576}" type="presParOf" srcId="{BB460C4D-E520-BA46-8090-359915798E50}" destId="{A58347A3-31D1-034E-9970-537703C9FE25}" srcOrd="13" destOrd="0" presId="urn:microsoft.com/office/officeart/2005/8/layout/radial6"/>
    <dgm:cxn modelId="{9F237F67-1474-DE46-B699-67467D6FC93E}" type="presParOf" srcId="{BB460C4D-E520-BA46-8090-359915798E50}" destId="{58EF0AEE-4AE9-9C49-B1AE-E50797BCEAE9}" srcOrd="14" destOrd="0" presId="urn:microsoft.com/office/officeart/2005/8/layout/radial6"/>
    <dgm:cxn modelId="{5BDB3571-3B66-7241-9B4C-1B745FD75A5C}" type="presParOf" srcId="{BB460C4D-E520-BA46-8090-359915798E50}" destId="{7040F1D3-CBC8-9545-AC8F-A9617749456A}" srcOrd="15" destOrd="0" presId="urn:microsoft.com/office/officeart/2005/8/layout/radial6"/>
    <dgm:cxn modelId="{B40CE32C-351C-1440-95DB-2DBF4B28CB31}" type="presParOf" srcId="{BB460C4D-E520-BA46-8090-359915798E50}" destId="{100351E8-F3D4-5C4F-9F8E-A829B14C0782}" srcOrd="16" destOrd="0" presId="urn:microsoft.com/office/officeart/2005/8/layout/radial6"/>
    <dgm:cxn modelId="{09B690A8-D6B4-2F41-91B9-3B9F23B6681A}" type="presParOf" srcId="{BB460C4D-E520-BA46-8090-359915798E50}" destId="{083929A5-41E7-2241-BD45-AC579D8EA850}" srcOrd="17" destOrd="0" presId="urn:microsoft.com/office/officeart/2005/8/layout/radial6"/>
    <dgm:cxn modelId="{07DC78D5-1BE3-DA42-A441-BE69715CD9EA}" type="presParOf" srcId="{BB460C4D-E520-BA46-8090-359915798E50}" destId="{728BC9D2-BD65-DC41-A5BE-E55946A49290}" srcOrd="18" destOrd="0" presId="urn:microsoft.com/office/officeart/2005/8/layout/radial6"/>
    <dgm:cxn modelId="{D7114DD8-94C0-8149-8556-FEBFD0600DE2}" type="presParOf" srcId="{BB460C4D-E520-BA46-8090-359915798E50}" destId="{8FD48308-7858-8342-A908-D537B9D89D44}" srcOrd="19" destOrd="0" presId="urn:microsoft.com/office/officeart/2005/8/layout/radial6"/>
    <dgm:cxn modelId="{FB2E06AF-B6EB-8B4F-AB56-00FFF133FB4A}" type="presParOf" srcId="{BB460C4D-E520-BA46-8090-359915798E50}" destId="{AF69404F-21D9-4E42-ACFE-8F32DC10A951}" srcOrd="20" destOrd="0" presId="urn:microsoft.com/office/officeart/2005/8/layout/radial6"/>
    <dgm:cxn modelId="{AE9CF999-3293-A74A-B6AD-D55ACEB9C14D}" type="presParOf" srcId="{BB460C4D-E520-BA46-8090-359915798E50}" destId="{CFD38955-1E55-5B41-8025-F55A3FF4CD6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9AF93E-AAD5-0244-92C2-2D5194C1D40D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067055-703F-974D-AB35-E01B92AC0BBD}">
      <dgm:prSet phldrT="[Texto]" custT="1"/>
      <dgm:spPr/>
      <dgm:t>
        <a:bodyPr/>
        <a:lstStyle/>
        <a:p>
          <a:r>
            <a:rPr lang="es-ES" sz="1800" b="0" dirty="0" smtClean="0">
              <a:latin typeface="Kefa" charset="0"/>
              <a:ea typeface="Kefa" charset="0"/>
              <a:cs typeface="Kefa" charset="0"/>
            </a:rPr>
            <a:t>Es</a:t>
          </a:r>
          <a:r>
            <a:rPr lang="es-ES" sz="2000" b="0" dirty="0" smtClean="0">
              <a:latin typeface="Kefa" charset="0"/>
              <a:ea typeface="Kefa" charset="0"/>
              <a:cs typeface="Kefa" charset="0"/>
            </a:rPr>
            <a:t> </a:t>
          </a:r>
          <a:r>
            <a:rPr lang="es-ES" sz="2400" b="0" dirty="0" smtClean="0">
              <a:latin typeface="Kefa" charset="0"/>
              <a:ea typeface="Kefa" charset="0"/>
              <a:cs typeface="Kefa" charset="0"/>
            </a:rPr>
            <a:t>deber primordial del Estado </a:t>
          </a:r>
          <a:r>
            <a:rPr lang="es-ES" sz="2000" b="0" dirty="0" smtClean="0">
              <a:latin typeface="Kefa" charset="0"/>
              <a:ea typeface="Kefa" charset="0"/>
              <a:cs typeface="Kefa" charset="0"/>
            </a:rPr>
            <a:t>garantizar </a:t>
          </a:r>
          <a:r>
            <a:rPr lang="es-ES" sz="2400" b="0" dirty="0" smtClean="0">
              <a:latin typeface="Kefa" charset="0"/>
              <a:ea typeface="Kefa" charset="0"/>
              <a:cs typeface="Kefa" charset="0"/>
            </a:rPr>
            <a:t>sin </a:t>
          </a:r>
          <a:r>
            <a:rPr lang="es-ES" sz="2400" b="0" dirty="0" err="1" smtClean="0">
              <a:latin typeface="Kefa" charset="0"/>
              <a:ea typeface="Kefa" charset="0"/>
              <a:cs typeface="Kefa" charset="0"/>
            </a:rPr>
            <a:t>discriminación</a:t>
          </a:r>
          <a:r>
            <a:rPr lang="es-ES" sz="2400" b="0" dirty="0" smtClean="0">
              <a:latin typeface="Kefa" charset="0"/>
              <a:ea typeface="Kefa" charset="0"/>
              <a:cs typeface="Kefa" charset="0"/>
            </a:rPr>
            <a:t> </a:t>
          </a:r>
          <a:r>
            <a:rPr lang="es-ES" sz="1800" b="0" dirty="0" smtClean="0">
              <a:latin typeface="Kefa" charset="0"/>
              <a:ea typeface="Kefa" charset="0"/>
              <a:cs typeface="Kefa" charset="0"/>
            </a:rPr>
            <a:t>alguna el efectivo goce de los derechos humanos en particular la </a:t>
          </a:r>
          <a:r>
            <a:rPr lang="es-ES" sz="1800" b="0" dirty="0" err="1" smtClean="0">
              <a:latin typeface="Kefa" charset="0"/>
              <a:ea typeface="Kefa" charset="0"/>
              <a:cs typeface="Kefa" charset="0"/>
            </a:rPr>
            <a:t>educación</a:t>
          </a:r>
          <a:r>
            <a:rPr lang="es-ES" sz="1800" b="0" dirty="0" smtClean="0">
              <a:latin typeface="Kefa" charset="0"/>
              <a:ea typeface="Kefa" charset="0"/>
              <a:cs typeface="Kefa" charset="0"/>
            </a:rPr>
            <a:t>, la salud, la </a:t>
          </a:r>
          <a:r>
            <a:rPr lang="es-ES" sz="1800" b="0" dirty="0" err="1" smtClean="0">
              <a:latin typeface="Kefa" charset="0"/>
              <a:ea typeface="Kefa" charset="0"/>
              <a:cs typeface="Kefa" charset="0"/>
            </a:rPr>
            <a:t>alimentación</a:t>
          </a:r>
          <a:r>
            <a:rPr lang="es-ES" sz="1800" b="0" dirty="0" smtClean="0">
              <a:latin typeface="Kefa" charset="0"/>
              <a:ea typeface="Kefa" charset="0"/>
              <a:cs typeface="Kefa" charset="0"/>
            </a:rPr>
            <a:t>, la seguridad social y el agua para sus habitantes</a:t>
          </a:r>
          <a:r>
            <a:rPr lang="es-ES" sz="1800" dirty="0" smtClean="0">
              <a:latin typeface="Kefa" charset="0"/>
              <a:ea typeface="Kefa" charset="0"/>
              <a:cs typeface="Kefa" charset="0"/>
            </a:rPr>
            <a:t> </a:t>
          </a:r>
          <a:r>
            <a:rPr lang="es-ES" sz="2000" baseline="0" dirty="0" smtClean="0">
              <a:latin typeface="Kefa" charset="0"/>
              <a:ea typeface="Kefa" charset="0"/>
              <a:cs typeface="Kefa" charset="0"/>
            </a:rPr>
            <a:t> </a:t>
          </a:r>
          <a:r>
            <a:rPr lang="es-ES" sz="1600" dirty="0" smtClean="0">
              <a:latin typeface="Kefa" charset="0"/>
              <a:ea typeface="Kefa" charset="0"/>
              <a:cs typeface="Kefa" charset="0"/>
            </a:rPr>
            <a:t>(</a:t>
          </a:r>
          <a:r>
            <a:rPr lang="es-ES" sz="1400" dirty="0" smtClean="0">
              <a:latin typeface="Kefa" charset="0"/>
              <a:ea typeface="Kefa" charset="0"/>
              <a:cs typeface="Kefa" charset="0"/>
            </a:rPr>
            <a:t>Art. 3 CRE). </a:t>
          </a:r>
          <a:endParaRPr lang="es-ES" sz="1600" dirty="0"/>
        </a:p>
      </dgm:t>
    </dgm:pt>
    <dgm:pt modelId="{0BFCD1AD-D81D-4F4E-A5C8-CD956ED27B8C}" type="parTrans" cxnId="{D3AFC924-82F6-FD4F-B69A-DA0BAC4597A7}">
      <dgm:prSet/>
      <dgm:spPr/>
      <dgm:t>
        <a:bodyPr/>
        <a:lstStyle/>
        <a:p>
          <a:endParaRPr lang="es-ES"/>
        </a:p>
      </dgm:t>
    </dgm:pt>
    <dgm:pt modelId="{9E0D0A67-E52C-0D43-868F-F0037C5714BB}" type="sibTrans" cxnId="{D3AFC924-82F6-FD4F-B69A-DA0BAC4597A7}">
      <dgm:prSet/>
      <dgm:spPr/>
      <dgm:t>
        <a:bodyPr/>
        <a:lstStyle/>
        <a:p>
          <a:endParaRPr lang="es-ES"/>
        </a:p>
      </dgm:t>
    </dgm:pt>
    <dgm:pt modelId="{2607D821-8880-5241-AA1B-C9C3BA06F3A5}" type="pres">
      <dgm:prSet presAssocID="{B89AF93E-AAD5-0244-92C2-2D5194C1D40D}" presName="Name0" presStyleCnt="0">
        <dgm:presLayoutVars>
          <dgm:chMax val="4"/>
          <dgm:resizeHandles val="exact"/>
        </dgm:presLayoutVars>
      </dgm:prSet>
      <dgm:spPr/>
    </dgm:pt>
    <dgm:pt modelId="{0D07B6CD-FE47-7441-9957-79D393F4D07D}" type="pres">
      <dgm:prSet presAssocID="{B89AF93E-AAD5-0244-92C2-2D5194C1D40D}" presName="ellipse" presStyleLbl="trBgShp" presStyleIdx="0" presStyleCnt="1" custLinFactNeighborX="1233" custLinFactNeighborY="43303"/>
      <dgm:spPr>
        <a:solidFill>
          <a:srgbClr val="E1E000">
            <a:alpha val="40000"/>
          </a:srgbClr>
        </a:solidFill>
      </dgm:spPr>
    </dgm:pt>
    <dgm:pt modelId="{64E15C23-E8C9-EF4C-AC19-BF19BD463823}" type="pres">
      <dgm:prSet presAssocID="{B89AF93E-AAD5-0244-92C2-2D5194C1D40D}" presName="arrow1" presStyleLbl="fgShp" presStyleIdx="0" presStyleCnt="1" custScaleX="54848" custScaleY="48361" custLinFactNeighborY="2678"/>
      <dgm:spPr>
        <a:solidFill>
          <a:srgbClr val="5BBFCA"/>
        </a:solidFill>
      </dgm:spPr>
    </dgm:pt>
    <dgm:pt modelId="{FEBDAF85-76A3-4840-9E53-CB6506370E0D}" type="pres">
      <dgm:prSet presAssocID="{B89AF93E-AAD5-0244-92C2-2D5194C1D40D}" presName="rectangle" presStyleLbl="revTx" presStyleIdx="0" presStyleCnt="1" custScaleX="179129" custScaleY="1514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F36FF7-B09D-6943-AA3A-FADB48D85B9D}" type="pres">
      <dgm:prSet presAssocID="{B89AF93E-AAD5-0244-92C2-2D5194C1D40D}" presName="funnel" presStyleLbl="trAlignAcc1" presStyleIdx="0" presStyleCnt="1" custScaleX="88759" custScaleY="80816" custLinFactNeighborX="-43" custLinFactNeighborY="10544"/>
      <dgm:spPr>
        <a:ln>
          <a:solidFill>
            <a:srgbClr val="5BBFCA"/>
          </a:solidFill>
        </a:ln>
      </dgm:spPr>
    </dgm:pt>
  </dgm:ptLst>
  <dgm:cxnLst>
    <dgm:cxn modelId="{E9F29B78-CB27-6449-B8D7-7F5618600A0E}" type="presOf" srcId="{B89AF93E-AAD5-0244-92C2-2D5194C1D40D}" destId="{2607D821-8880-5241-AA1B-C9C3BA06F3A5}" srcOrd="0" destOrd="0" presId="urn:microsoft.com/office/officeart/2005/8/layout/funnel1"/>
    <dgm:cxn modelId="{D3AFC924-82F6-FD4F-B69A-DA0BAC4597A7}" srcId="{B89AF93E-AAD5-0244-92C2-2D5194C1D40D}" destId="{C0067055-703F-974D-AB35-E01B92AC0BBD}" srcOrd="0" destOrd="0" parTransId="{0BFCD1AD-D81D-4F4E-A5C8-CD956ED27B8C}" sibTransId="{9E0D0A67-E52C-0D43-868F-F0037C5714BB}"/>
    <dgm:cxn modelId="{41DDD7F0-92F7-5944-A136-E336AA10D8C0}" type="presOf" srcId="{C0067055-703F-974D-AB35-E01B92AC0BBD}" destId="{FEBDAF85-76A3-4840-9E53-CB6506370E0D}" srcOrd="0" destOrd="0" presId="urn:microsoft.com/office/officeart/2005/8/layout/funnel1"/>
    <dgm:cxn modelId="{5FFB1415-EE08-464B-B4A2-818B4D9A3BB5}" type="presParOf" srcId="{2607D821-8880-5241-AA1B-C9C3BA06F3A5}" destId="{0D07B6CD-FE47-7441-9957-79D393F4D07D}" srcOrd="0" destOrd="0" presId="urn:microsoft.com/office/officeart/2005/8/layout/funnel1"/>
    <dgm:cxn modelId="{2B5F5752-05E2-E14C-8922-7C994987A869}" type="presParOf" srcId="{2607D821-8880-5241-AA1B-C9C3BA06F3A5}" destId="{64E15C23-E8C9-EF4C-AC19-BF19BD463823}" srcOrd="1" destOrd="0" presId="urn:microsoft.com/office/officeart/2005/8/layout/funnel1"/>
    <dgm:cxn modelId="{6236EA88-3C82-FD4A-AAA0-49DDBE1F439C}" type="presParOf" srcId="{2607D821-8880-5241-AA1B-C9C3BA06F3A5}" destId="{FEBDAF85-76A3-4840-9E53-CB6506370E0D}" srcOrd="2" destOrd="0" presId="urn:microsoft.com/office/officeart/2005/8/layout/funnel1"/>
    <dgm:cxn modelId="{4A55847B-86BF-5744-AECD-1A6803D9486E}" type="presParOf" srcId="{2607D821-8880-5241-AA1B-C9C3BA06F3A5}" destId="{69F36FF7-B09D-6943-AA3A-FADB48D85B9D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B99C6-7FA1-B248-A617-5A3D04C38763}">
      <dsp:nvSpPr>
        <dsp:cNvPr id="0" name=""/>
        <dsp:cNvSpPr/>
      </dsp:nvSpPr>
      <dsp:spPr>
        <a:xfrm rot="10800000">
          <a:off x="1804653" y="835"/>
          <a:ext cx="5938242" cy="1235724"/>
        </a:xfrm>
        <a:prstGeom prst="homePlate">
          <a:avLst/>
        </a:prstGeom>
        <a:solidFill>
          <a:srgbClr val="6FB84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49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8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Son facultades, libertades y atributos que tienen todas las personas </a:t>
          </a:r>
          <a:r>
            <a:rPr lang="es-ES" altLang="es-EC" sz="18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por </a:t>
          </a:r>
          <a:r>
            <a:rPr lang="es-ES" altLang="es-EC" sz="18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su condición humana.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2113584" y="835"/>
        <a:ext cx="5629311" cy="1235724"/>
      </dsp:txXfrm>
    </dsp:sp>
    <dsp:sp modelId="{79BBC51C-E0DD-484A-9867-53E70BFDB6A8}">
      <dsp:nvSpPr>
        <dsp:cNvPr id="0" name=""/>
        <dsp:cNvSpPr/>
      </dsp:nvSpPr>
      <dsp:spPr>
        <a:xfrm>
          <a:off x="1186791" y="835"/>
          <a:ext cx="1235724" cy="123572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CB536C-F5EC-554A-839C-B48175D8738C}">
      <dsp:nvSpPr>
        <dsp:cNvPr id="0" name=""/>
        <dsp:cNvSpPr/>
      </dsp:nvSpPr>
      <dsp:spPr>
        <a:xfrm rot="10800000">
          <a:off x="1804653" y="1605431"/>
          <a:ext cx="5938242" cy="1235724"/>
        </a:xfrm>
        <a:prstGeom prst="homePlate">
          <a:avLst/>
        </a:prstGeom>
        <a:solidFill>
          <a:srgbClr val="906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49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8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Están en continuo desarrollo y reconocimiento.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2113584" y="1605431"/>
        <a:ext cx="5629311" cy="1235724"/>
      </dsp:txXfrm>
    </dsp:sp>
    <dsp:sp modelId="{7D49E576-7450-9442-A7B2-B93748D96F73}">
      <dsp:nvSpPr>
        <dsp:cNvPr id="0" name=""/>
        <dsp:cNvSpPr/>
      </dsp:nvSpPr>
      <dsp:spPr>
        <a:xfrm>
          <a:off x="1186791" y="1605431"/>
          <a:ext cx="1235724" cy="1235724"/>
        </a:xfrm>
        <a:prstGeom prst="ellipse">
          <a:avLst/>
        </a:prstGeom>
        <a:solidFill>
          <a:schemeClr val="accent5">
            <a:tint val="50000"/>
            <a:hueOff val="-3364821"/>
            <a:satOff val="-11474"/>
            <a:lumOff val="-19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804706-A4B0-BB43-B6E6-05852975EB33}">
      <dsp:nvSpPr>
        <dsp:cNvPr id="0" name=""/>
        <dsp:cNvSpPr/>
      </dsp:nvSpPr>
      <dsp:spPr>
        <a:xfrm rot="10800000">
          <a:off x="1804653" y="3210028"/>
          <a:ext cx="5938242" cy="1235724"/>
        </a:xfrm>
        <a:prstGeom prst="homePlate">
          <a:avLst/>
        </a:prstGeom>
        <a:solidFill>
          <a:srgbClr val="E2612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49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8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No es necesario que se encuentren consagrados en normas legales para exigir su cumplimiento.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2113584" y="3210028"/>
        <a:ext cx="5629311" cy="1235724"/>
      </dsp:txXfrm>
    </dsp:sp>
    <dsp:sp modelId="{BA07142C-A629-8448-BFBF-D02D92C14F5B}">
      <dsp:nvSpPr>
        <dsp:cNvPr id="0" name=""/>
        <dsp:cNvSpPr/>
      </dsp:nvSpPr>
      <dsp:spPr>
        <a:xfrm>
          <a:off x="1186791" y="3210028"/>
          <a:ext cx="1235724" cy="1235724"/>
        </a:xfrm>
        <a:prstGeom prst="ellipse">
          <a:avLst/>
        </a:prstGeom>
        <a:solidFill>
          <a:schemeClr val="accent5">
            <a:tint val="50000"/>
            <a:hueOff val="-6729642"/>
            <a:satOff val="-22947"/>
            <a:lumOff val="-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B4EE3-74E4-324B-9A08-AD65D6D8D500}">
      <dsp:nvSpPr>
        <dsp:cNvPr id="0" name=""/>
        <dsp:cNvSpPr/>
      </dsp:nvSpPr>
      <dsp:spPr>
        <a:xfrm>
          <a:off x="1437577" y="10406"/>
          <a:ext cx="2487845" cy="24882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1E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C026F3-B58B-B840-8169-9CBE6BDBB565}">
      <dsp:nvSpPr>
        <dsp:cNvPr id="0" name=""/>
        <dsp:cNvSpPr/>
      </dsp:nvSpPr>
      <dsp:spPr>
        <a:xfrm>
          <a:off x="1987473" y="908730"/>
          <a:ext cx="1382448" cy="691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Normativas</a:t>
          </a:r>
          <a:endParaRPr lang="es-ES" sz="1700" kern="1200" dirty="0"/>
        </a:p>
      </dsp:txBody>
      <dsp:txXfrm>
        <a:off x="1987473" y="908730"/>
        <a:ext cx="1382448" cy="691058"/>
      </dsp:txXfrm>
    </dsp:sp>
    <dsp:sp modelId="{F22DE266-C242-EF44-9B76-050EA0B493BF}">
      <dsp:nvSpPr>
        <dsp:cNvPr id="0" name=""/>
        <dsp:cNvSpPr/>
      </dsp:nvSpPr>
      <dsp:spPr>
        <a:xfrm>
          <a:off x="746587" y="1440075"/>
          <a:ext cx="2487845" cy="24882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E1E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D5B64-6E7F-2A45-ADDF-21B63CD5F189}">
      <dsp:nvSpPr>
        <dsp:cNvPr id="0" name=""/>
        <dsp:cNvSpPr/>
      </dsp:nvSpPr>
      <dsp:spPr>
        <a:xfrm>
          <a:off x="1299286" y="2346670"/>
          <a:ext cx="1382448" cy="691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Pol</a:t>
          </a:r>
          <a:r>
            <a:rPr lang="es-ES_tradnl" sz="1700" kern="1200" dirty="0" err="1" smtClean="0"/>
            <a:t>íticas</a:t>
          </a:r>
          <a:r>
            <a:rPr lang="es-ES_tradnl" sz="1700" kern="1200" dirty="0" smtClean="0"/>
            <a:t> públicas</a:t>
          </a:r>
          <a:endParaRPr lang="es-ES" sz="1700" kern="1200" dirty="0"/>
        </a:p>
      </dsp:txBody>
      <dsp:txXfrm>
        <a:off x="1299286" y="2346670"/>
        <a:ext cx="1382448" cy="691058"/>
      </dsp:txXfrm>
    </dsp:sp>
    <dsp:sp modelId="{A70D5EE1-BB4C-1146-8D91-53E611EFF7C5}">
      <dsp:nvSpPr>
        <dsp:cNvPr id="0" name=""/>
        <dsp:cNvSpPr/>
      </dsp:nvSpPr>
      <dsp:spPr>
        <a:xfrm>
          <a:off x="1614647" y="3040830"/>
          <a:ext cx="2137445" cy="213830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E1E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FF381-578D-1348-A118-BB0A2F64EAD4}">
      <dsp:nvSpPr>
        <dsp:cNvPr id="0" name=""/>
        <dsp:cNvSpPr/>
      </dsp:nvSpPr>
      <dsp:spPr>
        <a:xfrm>
          <a:off x="1990743" y="3786677"/>
          <a:ext cx="1382448" cy="691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Jurisdiccionales</a:t>
          </a:r>
          <a:endParaRPr lang="es-ES" sz="1700" kern="1200" dirty="0"/>
        </a:p>
      </dsp:txBody>
      <dsp:txXfrm>
        <a:off x="1990743" y="3786677"/>
        <a:ext cx="1382448" cy="691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3B319-DBD7-0F4A-AFF1-F6521CF263D7}">
      <dsp:nvSpPr>
        <dsp:cNvPr id="0" name=""/>
        <dsp:cNvSpPr/>
      </dsp:nvSpPr>
      <dsp:spPr>
        <a:xfrm>
          <a:off x="1825512" y="0"/>
          <a:ext cx="5348512" cy="5348512"/>
        </a:xfrm>
        <a:prstGeom prst="ellipse">
          <a:avLst/>
        </a:prstGeom>
        <a:solidFill>
          <a:srgbClr val="5BBFCA"/>
        </a:solidFill>
        <a:ln w="12700" cap="flat" cmpd="sng" algn="ctr">
          <a:solidFill>
            <a:srgbClr val="9063CD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>
            <a:solidFill>
              <a:schemeClr val="tx1"/>
            </a:solidFill>
          </a:endParaRPr>
        </a:p>
      </dsp:txBody>
      <dsp:txXfrm>
        <a:off x="3752046" y="267425"/>
        <a:ext cx="1495443" cy="802276"/>
      </dsp:txXfrm>
    </dsp:sp>
    <dsp:sp modelId="{205E602E-5665-694D-835A-E2F8CF3FF36D}">
      <dsp:nvSpPr>
        <dsp:cNvPr id="0" name=""/>
        <dsp:cNvSpPr/>
      </dsp:nvSpPr>
      <dsp:spPr>
        <a:xfrm>
          <a:off x="2360363" y="1069702"/>
          <a:ext cx="4278809" cy="427880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rgbClr val="9063CD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Individual y colectivamente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3752046" y="1326430"/>
        <a:ext cx="1495443" cy="770185"/>
      </dsp:txXfrm>
    </dsp:sp>
    <dsp:sp modelId="{A2A78F97-F65C-4942-A670-56C4C663C123}">
      <dsp:nvSpPr>
        <dsp:cNvPr id="0" name=""/>
        <dsp:cNvSpPr/>
      </dsp:nvSpPr>
      <dsp:spPr>
        <a:xfrm>
          <a:off x="2895214" y="2139404"/>
          <a:ext cx="3209107" cy="3209107"/>
        </a:xfrm>
        <a:prstGeom prst="ellipse">
          <a:avLst/>
        </a:prstGeom>
        <a:solidFill>
          <a:srgbClr val="5BBFCA"/>
        </a:solidFill>
        <a:ln w="12700" cap="flat" cmpd="sng" algn="ctr">
          <a:solidFill>
            <a:srgbClr val="9063CD"/>
          </a:solidFill>
          <a:prstDash val="solid"/>
          <a:miter lim="800000"/>
        </a:ln>
        <a:effectLst>
          <a:reflection endPos="0" dist="50800" dir="5400000" sy="-100000" algn="bl" rotWithShape="0"/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Por ser seres humanos con el mismo valor y dignidad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52046" y="2380087"/>
        <a:ext cx="1495443" cy="722049"/>
      </dsp:txXfrm>
    </dsp:sp>
    <dsp:sp modelId="{6A231B3F-68E0-484C-AB67-8764C48CC5EB}">
      <dsp:nvSpPr>
        <dsp:cNvPr id="0" name=""/>
        <dsp:cNvSpPr/>
      </dsp:nvSpPr>
      <dsp:spPr>
        <a:xfrm>
          <a:off x="3430065" y="3209107"/>
          <a:ext cx="2139404" cy="2139404"/>
        </a:xfrm>
        <a:prstGeom prst="ellipse">
          <a:avLst/>
        </a:prstGeom>
        <a:solidFill>
          <a:srgbClr val="E1E000"/>
        </a:solidFill>
        <a:ln w="6350" cap="flat" cmpd="sng" algn="ctr">
          <a:solidFill>
            <a:srgbClr val="9063CD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Todas</a:t>
          </a:r>
          <a:r>
            <a:rPr lang="es-ES" sz="1800" b="0" kern="1200" baseline="0" dirty="0" smtClean="0">
              <a:solidFill>
                <a:schemeClr val="tx1"/>
              </a:solidFill>
            </a:rPr>
            <a:t> las personas sin excepci</a:t>
          </a:r>
          <a:r>
            <a:rPr lang="es-ES_tradnl" sz="1800" b="0" kern="1200" baseline="0" dirty="0" smtClean="0">
              <a:solidFill>
                <a:schemeClr val="tx1"/>
              </a:solidFill>
            </a:rPr>
            <a:t>ón</a:t>
          </a:r>
          <a:endParaRPr lang="es-ES" sz="1800" b="0" kern="1200" dirty="0">
            <a:solidFill>
              <a:schemeClr val="tx1"/>
            </a:solidFill>
          </a:endParaRPr>
        </a:p>
      </dsp:txBody>
      <dsp:txXfrm>
        <a:off x="3743374" y="3743958"/>
        <a:ext cx="1512787" cy="1069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AFFDD-8856-43FD-ACE5-A219ED106B12}">
      <dsp:nvSpPr>
        <dsp:cNvPr id="0" name=""/>
        <dsp:cNvSpPr/>
      </dsp:nvSpPr>
      <dsp:spPr>
        <a:xfrm>
          <a:off x="2753654" y="0"/>
          <a:ext cx="3047735" cy="3047735"/>
        </a:xfrm>
        <a:prstGeom prst="ellipse">
          <a:avLst/>
        </a:prstGeom>
        <a:solidFill>
          <a:srgbClr val="00C1D5">
            <a:alpha val="93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3160019" y="533353"/>
        <a:ext cx="2235005" cy="1371480"/>
      </dsp:txXfrm>
    </dsp:sp>
    <dsp:sp modelId="{47EE2E4E-A2BD-4C02-8685-5FE37463E0B0}">
      <dsp:nvSpPr>
        <dsp:cNvPr id="0" name=""/>
        <dsp:cNvSpPr/>
      </dsp:nvSpPr>
      <dsp:spPr>
        <a:xfrm>
          <a:off x="4052640" y="2031823"/>
          <a:ext cx="3047735" cy="3047735"/>
        </a:xfrm>
        <a:prstGeom prst="ellipse">
          <a:avLst/>
        </a:prstGeom>
        <a:solidFill>
          <a:srgbClr val="FF671F">
            <a:alpha val="96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540000" bIns="468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4984739" y="2819155"/>
        <a:ext cx="1828641" cy="1676254"/>
      </dsp:txXfrm>
    </dsp:sp>
    <dsp:sp modelId="{6C2FB8E1-89F2-47E4-886F-04B6FBE9AEC2}">
      <dsp:nvSpPr>
        <dsp:cNvPr id="0" name=""/>
        <dsp:cNvSpPr/>
      </dsp:nvSpPr>
      <dsp:spPr>
        <a:xfrm>
          <a:off x="1321849" y="2031823"/>
          <a:ext cx="3047735" cy="3047735"/>
        </a:xfrm>
        <a:prstGeom prst="ellipse">
          <a:avLst/>
        </a:prstGeom>
        <a:solidFill>
          <a:srgbClr val="9063CD">
            <a:alpha val="91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000" tIns="0" rIns="0" bIns="216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976438" algn="l"/>
            </a:tabLst>
          </a:pPr>
          <a:endParaRPr lang="es-ES" sz="1400" b="0" kern="1200" dirty="0"/>
        </a:p>
      </dsp:txBody>
      <dsp:txXfrm>
        <a:off x="1608844" y="2819155"/>
        <a:ext cx="1828641" cy="1676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EABEB-1673-5F4B-9818-2103173BAB18}">
      <dsp:nvSpPr>
        <dsp:cNvPr id="0" name=""/>
        <dsp:cNvSpPr/>
      </dsp:nvSpPr>
      <dsp:spPr>
        <a:xfrm>
          <a:off x="-5718674" y="-875337"/>
          <a:ext cx="6808449" cy="6808449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C75CF-3F16-D440-822E-DE2FBA210AC6}">
      <dsp:nvSpPr>
        <dsp:cNvPr id="0" name=""/>
        <dsp:cNvSpPr/>
      </dsp:nvSpPr>
      <dsp:spPr>
        <a:xfrm>
          <a:off x="570443" y="388841"/>
          <a:ext cx="7810004" cy="778088"/>
        </a:xfrm>
        <a:prstGeom prst="rect">
          <a:avLst/>
        </a:prstGeom>
        <a:solidFill>
          <a:srgbClr val="906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" sz="1800" kern="1200" dirty="0" smtClean="0">
              <a:solidFill>
                <a:schemeClr val="tx1"/>
              </a:solidFill>
            </a:rPr>
            <a:t>Mientras mejor conozcamos nuestras habilidades y destrezas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70443" y="388841"/>
        <a:ext cx="7810004" cy="778088"/>
      </dsp:txXfrm>
    </dsp:sp>
    <dsp:sp modelId="{9356574C-A759-E54E-A96D-160B9C1E80DB}">
      <dsp:nvSpPr>
        <dsp:cNvPr id="0" name=""/>
        <dsp:cNvSpPr/>
      </dsp:nvSpPr>
      <dsp:spPr>
        <a:xfrm>
          <a:off x="84138" y="291580"/>
          <a:ext cx="972610" cy="972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90421-082F-4941-A4A5-46A3F7ED13C3}">
      <dsp:nvSpPr>
        <dsp:cNvPr id="0" name=""/>
        <dsp:cNvSpPr/>
      </dsp:nvSpPr>
      <dsp:spPr>
        <a:xfrm>
          <a:off x="1016539" y="1556176"/>
          <a:ext cx="7363908" cy="778088"/>
        </a:xfrm>
        <a:prstGeom prst="rect">
          <a:avLst/>
        </a:prstGeom>
        <a:solidFill>
          <a:srgbClr val="E1E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" sz="1800" kern="1200" dirty="0" smtClean="0">
              <a:solidFill>
                <a:schemeClr val="tx1"/>
              </a:solidFill>
            </a:rPr>
            <a:t>Mientras más seguras/os y conformes nos sintamos con nuestros propios principios de vida, con nuestra historia, con nuestras características.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016539" y="1556176"/>
        <a:ext cx="7363908" cy="778088"/>
      </dsp:txXfrm>
    </dsp:sp>
    <dsp:sp modelId="{DBE6A3DD-EEFC-4644-96CD-2EB2DD0FCC20}">
      <dsp:nvSpPr>
        <dsp:cNvPr id="0" name=""/>
        <dsp:cNvSpPr/>
      </dsp:nvSpPr>
      <dsp:spPr>
        <a:xfrm>
          <a:off x="530234" y="1458915"/>
          <a:ext cx="972610" cy="972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51263-306D-A240-BDE9-0C2D894C98E2}">
      <dsp:nvSpPr>
        <dsp:cNvPr id="0" name=""/>
        <dsp:cNvSpPr/>
      </dsp:nvSpPr>
      <dsp:spPr>
        <a:xfrm>
          <a:off x="1016539" y="2723510"/>
          <a:ext cx="7363908" cy="778088"/>
        </a:xfrm>
        <a:prstGeom prst="rect">
          <a:avLst/>
        </a:prstGeom>
        <a:solidFill>
          <a:srgbClr val="EAE63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" sz="1800" kern="1200" dirty="0" smtClean="0">
              <a:solidFill>
                <a:schemeClr val="tx1"/>
              </a:solidFill>
            </a:rPr>
            <a:t>Es</a:t>
          </a:r>
          <a:r>
            <a:rPr lang="es-ES_tradnl" altLang="es-ES" sz="1800" kern="1200" baseline="0" dirty="0" smtClean="0">
              <a:solidFill>
                <a:schemeClr val="tx1"/>
              </a:solidFill>
            </a:rPr>
            <a:t> decir, m</a:t>
          </a:r>
          <a:r>
            <a:rPr lang="es-ES_tradnl" altLang="es-ES" sz="1800" kern="1200" dirty="0" smtClean="0">
              <a:solidFill>
                <a:schemeClr val="tx1"/>
              </a:solidFill>
            </a:rPr>
            <a:t>ientras </a:t>
          </a:r>
          <a:r>
            <a:rPr lang="es-ES_tradnl" altLang="es-ES" sz="1800" kern="1200" dirty="0" smtClean="0">
              <a:solidFill>
                <a:schemeClr val="tx1"/>
              </a:solidFill>
            </a:rPr>
            <a:t>más nos </a:t>
          </a:r>
          <a:r>
            <a:rPr lang="es-ES_tradnl" altLang="es-ES" sz="1800" kern="1200" dirty="0" smtClean="0">
              <a:solidFill>
                <a:schemeClr val="tx1"/>
              </a:solidFill>
            </a:rPr>
            <a:t>valoremos</a:t>
          </a:r>
          <a:r>
            <a:rPr lang="mr-IN" altLang="es-ES" sz="1800" kern="1200" dirty="0" smtClean="0">
              <a:solidFill>
                <a:schemeClr val="tx1"/>
              </a:solidFill>
            </a:rPr>
            <a:t>…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016539" y="2723510"/>
        <a:ext cx="7363908" cy="778088"/>
      </dsp:txXfrm>
    </dsp:sp>
    <dsp:sp modelId="{F7B44365-838F-7D4F-878A-25891B8FF313}">
      <dsp:nvSpPr>
        <dsp:cNvPr id="0" name=""/>
        <dsp:cNvSpPr/>
      </dsp:nvSpPr>
      <dsp:spPr>
        <a:xfrm>
          <a:off x="530234" y="2626249"/>
          <a:ext cx="972610" cy="972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A8AD9-477F-4E40-846F-B0AC6DF0D149}">
      <dsp:nvSpPr>
        <dsp:cNvPr id="0" name=""/>
        <dsp:cNvSpPr/>
      </dsp:nvSpPr>
      <dsp:spPr>
        <a:xfrm>
          <a:off x="570443" y="3890845"/>
          <a:ext cx="7810004" cy="778088"/>
        </a:xfrm>
        <a:prstGeom prst="rect">
          <a:avLst/>
        </a:prstGeom>
        <a:solidFill>
          <a:srgbClr val="5BBFC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" sz="1800" kern="1200" dirty="0" smtClean="0">
              <a:solidFill>
                <a:schemeClr val="tx1"/>
              </a:solidFill>
            </a:rPr>
            <a:t>Estamos </a:t>
          </a:r>
          <a:r>
            <a:rPr lang="es-ES_tradnl" altLang="es-ES" sz="2000" kern="1200" dirty="0" smtClean="0">
              <a:solidFill>
                <a:schemeClr val="tx1"/>
              </a:solidFill>
            </a:rPr>
            <a:t>mejor preparados para ejercer y exigir  nuestros derechos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70443" y="3890845"/>
        <a:ext cx="7810004" cy="778088"/>
      </dsp:txXfrm>
    </dsp:sp>
    <dsp:sp modelId="{4255363A-7A6A-7848-A05D-FF8273C3A217}">
      <dsp:nvSpPr>
        <dsp:cNvPr id="0" name=""/>
        <dsp:cNvSpPr/>
      </dsp:nvSpPr>
      <dsp:spPr>
        <a:xfrm>
          <a:off x="84138" y="3793584"/>
          <a:ext cx="972610" cy="972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469D2-15E1-427F-A163-B4269576CD54}">
      <dsp:nvSpPr>
        <dsp:cNvPr id="0" name=""/>
        <dsp:cNvSpPr/>
      </dsp:nvSpPr>
      <dsp:spPr>
        <a:xfrm>
          <a:off x="3133779" y="53920"/>
          <a:ext cx="2803869" cy="2803869"/>
        </a:xfrm>
        <a:prstGeom prst="ellipse">
          <a:avLst/>
        </a:prstGeom>
        <a:solidFill>
          <a:srgbClr val="9063CD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Respetar</a:t>
          </a:r>
          <a:endParaRPr lang="es-ES" sz="2000" kern="12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sp:txBody>
      <dsp:txXfrm>
        <a:off x="3457303" y="431364"/>
        <a:ext cx="2156822" cy="889689"/>
      </dsp:txXfrm>
    </dsp:sp>
    <dsp:sp modelId="{AE878C8D-F479-45E2-9061-1B42816A620A}">
      <dsp:nvSpPr>
        <dsp:cNvPr id="0" name=""/>
        <dsp:cNvSpPr/>
      </dsp:nvSpPr>
      <dsp:spPr>
        <a:xfrm>
          <a:off x="4373952" y="1294093"/>
          <a:ext cx="2803869" cy="2803869"/>
        </a:xfrm>
        <a:prstGeom prst="ellipse">
          <a:avLst/>
        </a:prstGeom>
        <a:solidFill>
          <a:srgbClr val="84BD00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Promover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883728" y="1617617"/>
        <a:ext cx="1078411" cy="2156822"/>
      </dsp:txXfrm>
    </dsp:sp>
    <dsp:sp modelId="{CE0DFF5E-9095-4E38-8F9C-E1E9FFC5D365}">
      <dsp:nvSpPr>
        <dsp:cNvPr id="0" name=""/>
        <dsp:cNvSpPr/>
      </dsp:nvSpPr>
      <dsp:spPr>
        <a:xfrm>
          <a:off x="3133779" y="2534266"/>
          <a:ext cx="2803869" cy="2803869"/>
        </a:xfrm>
        <a:prstGeom prst="ellipse">
          <a:avLst/>
        </a:prstGeom>
        <a:solidFill>
          <a:srgbClr val="00C1D5">
            <a:alpha val="8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Garantizar</a:t>
          </a:r>
          <a:endParaRPr lang="es-ES" sz="2000" kern="12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sp:txBody>
      <dsp:txXfrm>
        <a:off x="3457303" y="4071003"/>
        <a:ext cx="2156822" cy="889689"/>
      </dsp:txXfrm>
    </dsp:sp>
    <dsp:sp modelId="{7D3A415E-2662-4CA4-BBA1-E912F3A304BE}">
      <dsp:nvSpPr>
        <dsp:cNvPr id="0" name=""/>
        <dsp:cNvSpPr/>
      </dsp:nvSpPr>
      <dsp:spPr>
        <a:xfrm>
          <a:off x="1762049" y="1360433"/>
          <a:ext cx="2803869" cy="2803869"/>
        </a:xfrm>
        <a:prstGeom prst="ellipse">
          <a:avLst/>
        </a:prstGeom>
        <a:solidFill>
          <a:srgbClr val="FF671F">
            <a:alpha val="8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Proteger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77731" y="1683956"/>
        <a:ext cx="1078411" cy="21568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6D23D-D4C8-4268-925B-92515EEB6F02}">
      <dsp:nvSpPr>
        <dsp:cNvPr id="0" name=""/>
        <dsp:cNvSpPr/>
      </dsp:nvSpPr>
      <dsp:spPr>
        <a:xfrm>
          <a:off x="2627095" y="221"/>
          <a:ext cx="5814168" cy="1096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16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Abstenerse de hacer detenciones ilegales</a:t>
          </a:r>
          <a:endParaRPr lang="es-EC" sz="1600" kern="12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16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No</a:t>
          </a:r>
          <a:r>
            <a:rPr lang="es-ES" altLang="es-ES" sz="1600" kern="1200" baseline="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 </a:t>
          </a:r>
          <a:r>
            <a:rPr lang="es-ES" altLang="es-ES" sz="16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someter </a:t>
          </a:r>
          <a:r>
            <a:rPr lang="es-ES" altLang="es-ES" sz="16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a tratos crueles, inhumanos y degradantes a las </a:t>
          </a:r>
          <a:r>
            <a:rPr lang="es-ES" altLang="es-ES" sz="16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personas privadas de libertad</a:t>
          </a:r>
          <a:endParaRPr lang="es-EC" sz="1600" kern="12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sp:txBody>
      <dsp:txXfrm>
        <a:off x="2627095" y="137290"/>
        <a:ext cx="5402961" cy="822413"/>
      </dsp:txXfrm>
    </dsp:sp>
    <dsp:sp modelId="{3BF986D2-F960-4989-8F34-CA2480DB18C3}">
      <dsp:nvSpPr>
        <dsp:cNvPr id="0" name=""/>
        <dsp:cNvSpPr/>
      </dsp:nvSpPr>
      <dsp:spPr>
        <a:xfrm>
          <a:off x="325364" y="0"/>
          <a:ext cx="2301731" cy="1096551"/>
        </a:xfrm>
        <a:prstGeom prst="roundRect">
          <a:avLst/>
        </a:prstGeom>
        <a:solidFill>
          <a:srgbClr val="00C1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Kefa" charset="0"/>
              <a:ea typeface="Kefa" charset="0"/>
              <a:cs typeface="Kefa" charset="0"/>
            </a:rPr>
            <a:t>Respetar</a:t>
          </a:r>
          <a:endParaRPr lang="es-EC" sz="2400" kern="1200" dirty="0">
            <a:latin typeface="Kefa" charset="0"/>
            <a:ea typeface="Kefa" charset="0"/>
            <a:cs typeface="Kefa" charset="0"/>
          </a:endParaRPr>
        </a:p>
      </dsp:txBody>
      <dsp:txXfrm>
        <a:off x="378893" y="53529"/>
        <a:ext cx="2194673" cy="989493"/>
      </dsp:txXfrm>
    </dsp:sp>
    <dsp:sp modelId="{AAB968A9-D052-4ACC-9F71-8A562FBCA2F7}">
      <dsp:nvSpPr>
        <dsp:cNvPr id="0" name=""/>
        <dsp:cNvSpPr/>
      </dsp:nvSpPr>
      <dsp:spPr>
        <a:xfrm>
          <a:off x="2627095" y="1206428"/>
          <a:ext cx="5814168" cy="1096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Kefa" charset="0"/>
              <a:ea typeface="Kefa" charset="0"/>
              <a:cs typeface="Kefa" charset="0"/>
            </a:rPr>
            <a:t>Crear programas </a:t>
          </a:r>
          <a:r>
            <a:rPr lang="es-EC" sz="1600" kern="1200" dirty="0" smtClean="0">
              <a:latin typeface="Kefa" charset="0"/>
              <a:ea typeface="Kefa" charset="0"/>
              <a:cs typeface="Kefa" charset="0"/>
            </a:rPr>
            <a:t>para el acceso </a:t>
          </a:r>
          <a:r>
            <a:rPr lang="es-EC" sz="1600" kern="1200" dirty="0" smtClean="0">
              <a:latin typeface="Kefa" charset="0"/>
              <a:ea typeface="Kefa" charset="0"/>
              <a:cs typeface="Kefa" charset="0"/>
            </a:rPr>
            <a:t>a derechos en </a:t>
          </a:r>
          <a:r>
            <a:rPr lang="es-EC" sz="1600" kern="1200" dirty="0" smtClean="0">
              <a:latin typeface="Kefa" charset="0"/>
              <a:ea typeface="Kefa" charset="0"/>
              <a:cs typeface="Kefa" charset="0"/>
            </a:rPr>
            <a:t>igualdad de </a:t>
          </a:r>
          <a:r>
            <a:rPr lang="es-EC" sz="1600" kern="1200" dirty="0" smtClean="0">
              <a:latin typeface="Kefa" charset="0"/>
              <a:ea typeface="Kefa" charset="0"/>
              <a:cs typeface="Kefa" charset="0"/>
            </a:rPr>
            <a:t>oportunidades, </a:t>
          </a:r>
          <a:r>
            <a:rPr lang="es-EC" sz="1600" kern="1200" dirty="0" smtClean="0">
              <a:latin typeface="Kefa" charset="0"/>
              <a:ea typeface="Kefa" charset="0"/>
              <a:cs typeface="Kefa" charset="0"/>
            </a:rPr>
            <a:t>ejemplo: Misión solidaria Manuela Espejo</a:t>
          </a:r>
          <a:endParaRPr lang="es-EC" sz="1600" kern="1200" dirty="0">
            <a:latin typeface="Kefa" charset="0"/>
            <a:ea typeface="Kefa" charset="0"/>
            <a:cs typeface="Kefa" charset="0"/>
          </a:endParaRPr>
        </a:p>
      </dsp:txBody>
      <dsp:txXfrm>
        <a:off x="2627095" y="1343497"/>
        <a:ext cx="5402961" cy="822413"/>
      </dsp:txXfrm>
    </dsp:sp>
    <dsp:sp modelId="{4EAFA9EC-E81E-4F5E-A781-FAFA2CAF72A7}">
      <dsp:nvSpPr>
        <dsp:cNvPr id="0" name=""/>
        <dsp:cNvSpPr/>
      </dsp:nvSpPr>
      <dsp:spPr>
        <a:xfrm>
          <a:off x="325364" y="1206428"/>
          <a:ext cx="2301731" cy="1096551"/>
        </a:xfrm>
        <a:prstGeom prst="roundRect">
          <a:avLst/>
        </a:prstGeom>
        <a:solidFill>
          <a:srgbClr val="FF67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Kefa" charset="0"/>
              <a:ea typeface="Kefa" charset="0"/>
              <a:cs typeface="Kefa" charset="0"/>
            </a:rPr>
            <a:t>Garantizar</a:t>
          </a:r>
          <a:endParaRPr lang="es-EC" sz="2400" kern="1200" dirty="0">
            <a:latin typeface="Kefa" charset="0"/>
            <a:ea typeface="Kefa" charset="0"/>
            <a:cs typeface="Kefa" charset="0"/>
          </a:endParaRPr>
        </a:p>
      </dsp:txBody>
      <dsp:txXfrm>
        <a:off x="378893" y="1259957"/>
        <a:ext cx="2194673" cy="989493"/>
      </dsp:txXfrm>
    </dsp:sp>
    <dsp:sp modelId="{C551A46F-4F94-4338-BDB9-E3DD519EF2D4}">
      <dsp:nvSpPr>
        <dsp:cNvPr id="0" name=""/>
        <dsp:cNvSpPr/>
      </dsp:nvSpPr>
      <dsp:spPr>
        <a:xfrm>
          <a:off x="2641595" y="2412634"/>
          <a:ext cx="5814168" cy="1096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Crear mecanismos para investigar, enjuiciar</a:t>
          </a:r>
          <a:r>
            <a:rPr lang="es-ES" sz="1600" kern="1200" baseline="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 </a:t>
          </a:r>
          <a:r>
            <a:rPr lang="es-ES" sz="1600" kern="12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y reparar </a:t>
          </a:r>
          <a:r>
            <a:rPr lang="es-ES" sz="1600" kern="12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las violaciones de los derechos</a:t>
          </a:r>
          <a:endParaRPr lang="es-EC" sz="1600" kern="1200" dirty="0">
            <a:latin typeface="Kefa" charset="0"/>
            <a:ea typeface="Kefa" charset="0"/>
            <a:cs typeface="Kefa" charset="0"/>
          </a:endParaRPr>
        </a:p>
      </dsp:txBody>
      <dsp:txXfrm>
        <a:off x="2641595" y="2549703"/>
        <a:ext cx="5402961" cy="822413"/>
      </dsp:txXfrm>
    </dsp:sp>
    <dsp:sp modelId="{1F37E5D5-4182-44EA-A204-F2E3A7697B19}">
      <dsp:nvSpPr>
        <dsp:cNvPr id="0" name=""/>
        <dsp:cNvSpPr/>
      </dsp:nvSpPr>
      <dsp:spPr>
        <a:xfrm>
          <a:off x="310864" y="2412634"/>
          <a:ext cx="2330731" cy="1096551"/>
        </a:xfrm>
        <a:prstGeom prst="roundRect">
          <a:avLst/>
        </a:prstGeom>
        <a:solidFill>
          <a:srgbClr val="84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Kefa" charset="0"/>
              <a:ea typeface="Kefa" charset="0"/>
              <a:cs typeface="Kefa" charset="0"/>
            </a:rPr>
            <a:t>Proteger</a:t>
          </a:r>
          <a:endParaRPr lang="es-EC" sz="2400" kern="1200" dirty="0">
            <a:latin typeface="Kefa" charset="0"/>
            <a:ea typeface="Kefa" charset="0"/>
            <a:cs typeface="Kefa" charset="0"/>
          </a:endParaRPr>
        </a:p>
      </dsp:txBody>
      <dsp:txXfrm>
        <a:off x="364393" y="2466163"/>
        <a:ext cx="2223673" cy="989493"/>
      </dsp:txXfrm>
    </dsp:sp>
    <dsp:sp modelId="{8B9C649F-2729-417A-9CB1-898026BF9D9F}">
      <dsp:nvSpPr>
        <dsp:cNvPr id="0" name=""/>
        <dsp:cNvSpPr/>
      </dsp:nvSpPr>
      <dsp:spPr>
        <a:xfrm>
          <a:off x="2643296" y="3618841"/>
          <a:ext cx="5808490" cy="1273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1600" kern="12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Crear </a:t>
          </a:r>
          <a:r>
            <a:rPr lang="es-ES" altLang="es-ES" sz="1600" kern="1200" dirty="0" smtClean="0">
              <a:solidFill>
                <a:srgbClr val="000000"/>
              </a:solidFill>
              <a:latin typeface="Kefa" charset="0"/>
              <a:ea typeface="Kefa" charset="0"/>
              <a:cs typeface="Kefa" charset="0"/>
            </a:rPr>
            <a:t>programas de educación y difusión de derechos humanos que permitan empoderar a las personas para que exijan sus derechos.</a:t>
          </a:r>
          <a:endParaRPr lang="es-EC" sz="1600" kern="1200" dirty="0">
            <a:latin typeface="Kefa" charset="0"/>
            <a:ea typeface="Kefa" charset="0"/>
            <a:cs typeface="Kefa" charset="0"/>
          </a:endParaRPr>
        </a:p>
      </dsp:txBody>
      <dsp:txXfrm>
        <a:off x="2643296" y="3778042"/>
        <a:ext cx="5330886" cy="955209"/>
      </dsp:txXfrm>
    </dsp:sp>
    <dsp:sp modelId="{BA0D307E-9CEA-480C-95AD-045991D50CAE}">
      <dsp:nvSpPr>
        <dsp:cNvPr id="0" name=""/>
        <dsp:cNvSpPr/>
      </dsp:nvSpPr>
      <dsp:spPr>
        <a:xfrm>
          <a:off x="314841" y="3707371"/>
          <a:ext cx="2328454" cy="1096551"/>
        </a:xfrm>
        <a:prstGeom prst="roundRect">
          <a:avLst/>
        </a:prstGeom>
        <a:solidFill>
          <a:srgbClr val="9063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Kefa" charset="0"/>
              <a:ea typeface="Kefa" charset="0"/>
              <a:cs typeface="Kefa" charset="0"/>
            </a:rPr>
            <a:t>Promover</a:t>
          </a:r>
          <a:endParaRPr lang="es-EC" sz="2400" kern="1200" dirty="0">
            <a:latin typeface="Kefa" charset="0"/>
            <a:ea typeface="Kefa" charset="0"/>
            <a:cs typeface="Kefa" charset="0"/>
          </a:endParaRPr>
        </a:p>
      </dsp:txBody>
      <dsp:txXfrm>
        <a:off x="368370" y="3760900"/>
        <a:ext cx="2221396" cy="9894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469D2-15E1-427F-A163-B4269576CD54}">
      <dsp:nvSpPr>
        <dsp:cNvPr id="0" name=""/>
        <dsp:cNvSpPr/>
      </dsp:nvSpPr>
      <dsp:spPr>
        <a:xfrm>
          <a:off x="2701187" y="46386"/>
          <a:ext cx="2412093" cy="2412093"/>
        </a:xfrm>
        <a:prstGeom prst="ellipse">
          <a:avLst/>
        </a:prstGeom>
        <a:solidFill>
          <a:srgbClr val="9063CD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Kefa" charset="0"/>
              <a:ea typeface="Kefa" charset="0"/>
              <a:cs typeface="Kefa" charset="0"/>
            </a:rPr>
            <a:t>Respetar</a:t>
          </a:r>
          <a:endParaRPr lang="es-ES" sz="2000" kern="12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sp:txBody>
      <dsp:txXfrm>
        <a:off x="2979506" y="371091"/>
        <a:ext cx="1855456" cy="765375"/>
      </dsp:txXfrm>
    </dsp:sp>
    <dsp:sp modelId="{AE878C8D-F479-45E2-9061-1B42816A620A}">
      <dsp:nvSpPr>
        <dsp:cNvPr id="0" name=""/>
        <dsp:cNvSpPr/>
      </dsp:nvSpPr>
      <dsp:spPr>
        <a:xfrm>
          <a:off x="3768075" y="1113273"/>
          <a:ext cx="2412093" cy="2412093"/>
        </a:xfrm>
        <a:prstGeom prst="ellipse">
          <a:avLst/>
        </a:prstGeom>
        <a:solidFill>
          <a:srgbClr val="84BD00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>
            <a:solidFill>
              <a:schemeClr val="tx1"/>
            </a:solidFill>
          </a:endParaRPr>
        </a:p>
      </dsp:txBody>
      <dsp:txXfrm>
        <a:off x="5066894" y="1391592"/>
        <a:ext cx="927728" cy="1855456"/>
      </dsp:txXfrm>
    </dsp:sp>
    <dsp:sp modelId="{CE0DFF5E-9095-4E38-8F9C-E1E9FFC5D365}">
      <dsp:nvSpPr>
        <dsp:cNvPr id="0" name=""/>
        <dsp:cNvSpPr/>
      </dsp:nvSpPr>
      <dsp:spPr>
        <a:xfrm>
          <a:off x="2701187" y="2180161"/>
          <a:ext cx="2412093" cy="2412093"/>
        </a:xfrm>
        <a:prstGeom prst="ellipse">
          <a:avLst/>
        </a:prstGeom>
        <a:solidFill>
          <a:srgbClr val="00C1D5">
            <a:alpha val="8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>
            <a:solidFill>
              <a:schemeClr val="tx1"/>
            </a:solidFill>
            <a:latin typeface="Kefa" charset="0"/>
            <a:ea typeface="Kefa" charset="0"/>
            <a:cs typeface="Kefa" charset="0"/>
          </a:endParaRPr>
        </a:p>
      </dsp:txBody>
      <dsp:txXfrm>
        <a:off x="2979506" y="3502173"/>
        <a:ext cx="1855456" cy="765375"/>
      </dsp:txXfrm>
    </dsp:sp>
    <dsp:sp modelId="{7D3A415E-2662-4CA4-BBA1-E912F3A304BE}">
      <dsp:nvSpPr>
        <dsp:cNvPr id="0" name=""/>
        <dsp:cNvSpPr/>
      </dsp:nvSpPr>
      <dsp:spPr>
        <a:xfrm>
          <a:off x="1521124" y="1170343"/>
          <a:ext cx="2412093" cy="2412093"/>
        </a:xfrm>
        <a:prstGeom prst="ellipse">
          <a:avLst/>
        </a:prstGeom>
        <a:solidFill>
          <a:srgbClr val="FF671F">
            <a:alpha val="8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>
            <a:solidFill>
              <a:schemeClr val="tx1"/>
            </a:solidFill>
          </a:endParaRPr>
        </a:p>
      </dsp:txBody>
      <dsp:txXfrm>
        <a:off x="1706670" y="1448662"/>
        <a:ext cx="927728" cy="18554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38955-1E55-5B41-8025-F55A3FF4CD66}">
      <dsp:nvSpPr>
        <dsp:cNvPr id="0" name=""/>
        <dsp:cNvSpPr/>
      </dsp:nvSpPr>
      <dsp:spPr>
        <a:xfrm>
          <a:off x="1303228" y="491895"/>
          <a:ext cx="4255506" cy="4255506"/>
        </a:xfrm>
        <a:prstGeom prst="blockArc">
          <a:avLst>
            <a:gd name="adj1" fmla="val 13114286"/>
            <a:gd name="adj2" fmla="val 16200000"/>
            <a:gd name="adj3" fmla="val 390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BC9D2-BD65-DC41-A5BE-E55946A49290}">
      <dsp:nvSpPr>
        <dsp:cNvPr id="0" name=""/>
        <dsp:cNvSpPr/>
      </dsp:nvSpPr>
      <dsp:spPr>
        <a:xfrm>
          <a:off x="1303228" y="491895"/>
          <a:ext cx="4255506" cy="4255506"/>
        </a:xfrm>
        <a:prstGeom prst="blockArc">
          <a:avLst>
            <a:gd name="adj1" fmla="val 10028571"/>
            <a:gd name="adj2" fmla="val 13114286"/>
            <a:gd name="adj3" fmla="val 390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40F1D3-CBC8-9545-AC8F-A9617749456A}">
      <dsp:nvSpPr>
        <dsp:cNvPr id="0" name=""/>
        <dsp:cNvSpPr/>
      </dsp:nvSpPr>
      <dsp:spPr>
        <a:xfrm>
          <a:off x="1303228" y="491895"/>
          <a:ext cx="4255506" cy="4255506"/>
        </a:xfrm>
        <a:prstGeom prst="blockArc">
          <a:avLst>
            <a:gd name="adj1" fmla="val 6942857"/>
            <a:gd name="adj2" fmla="val 10028571"/>
            <a:gd name="adj3" fmla="val 390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07DD7A-5C75-E040-B729-C0F9A5ECC577}">
      <dsp:nvSpPr>
        <dsp:cNvPr id="0" name=""/>
        <dsp:cNvSpPr/>
      </dsp:nvSpPr>
      <dsp:spPr>
        <a:xfrm>
          <a:off x="1303228" y="491895"/>
          <a:ext cx="4255506" cy="4255506"/>
        </a:xfrm>
        <a:prstGeom prst="blockArc">
          <a:avLst>
            <a:gd name="adj1" fmla="val 3857143"/>
            <a:gd name="adj2" fmla="val 6942857"/>
            <a:gd name="adj3" fmla="val 390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FC3C1-D87A-8C42-A6F0-F57AD37207B5}">
      <dsp:nvSpPr>
        <dsp:cNvPr id="0" name=""/>
        <dsp:cNvSpPr/>
      </dsp:nvSpPr>
      <dsp:spPr>
        <a:xfrm>
          <a:off x="1303228" y="491895"/>
          <a:ext cx="4255506" cy="4255506"/>
        </a:xfrm>
        <a:prstGeom prst="blockArc">
          <a:avLst>
            <a:gd name="adj1" fmla="val 771429"/>
            <a:gd name="adj2" fmla="val 3857143"/>
            <a:gd name="adj3" fmla="val 390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06D30-1BD5-9B41-8597-F6643A26672B}">
      <dsp:nvSpPr>
        <dsp:cNvPr id="0" name=""/>
        <dsp:cNvSpPr/>
      </dsp:nvSpPr>
      <dsp:spPr>
        <a:xfrm>
          <a:off x="1303228" y="491895"/>
          <a:ext cx="4255506" cy="4255506"/>
        </a:xfrm>
        <a:prstGeom prst="blockArc">
          <a:avLst>
            <a:gd name="adj1" fmla="val 19285714"/>
            <a:gd name="adj2" fmla="val 771429"/>
            <a:gd name="adj3" fmla="val 390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E0025-73ED-CD41-9F70-2E2952D7F69A}">
      <dsp:nvSpPr>
        <dsp:cNvPr id="0" name=""/>
        <dsp:cNvSpPr/>
      </dsp:nvSpPr>
      <dsp:spPr>
        <a:xfrm>
          <a:off x="1303228" y="491895"/>
          <a:ext cx="4255506" cy="4255506"/>
        </a:xfrm>
        <a:prstGeom prst="blockArc">
          <a:avLst>
            <a:gd name="adj1" fmla="val 16200000"/>
            <a:gd name="adj2" fmla="val 19285714"/>
            <a:gd name="adj3" fmla="val 390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DFA375-2464-E645-9817-B8D38014CF25}">
      <dsp:nvSpPr>
        <dsp:cNvPr id="0" name=""/>
        <dsp:cNvSpPr/>
      </dsp:nvSpPr>
      <dsp:spPr>
        <a:xfrm>
          <a:off x="2499629" y="1747928"/>
          <a:ext cx="1862704" cy="1743440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bg1"/>
              </a:solidFill>
            </a:rPr>
            <a:t>Constituci</a:t>
          </a:r>
          <a:r>
            <a:rPr lang="es-ES_tradnl" sz="1800" kern="1200" dirty="0" smtClean="0">
              <a:solidFill>
                <a:schemeClr val="bg1"/>
              </a:solidFill>
            </a:rPr>
            <a:t>ón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2772416" y="2003249"/>
        <a:ext cx="1317130" cy="1232798"/>
      </dsp:txXfrm>
    </dsp:sp>
    <dsp:sp modelId="{873B94C3-BAC9-A340-9ECB-DAA00D309A0B}">
      <dsp:nvSpPr>
        <dsp:cNvPr id="0" name=""/>
        <dsp:cNvSpPr/>
      </dsp:nvSpPr>
      <dsp:spPr>
        <a:xfrm>
          <a:off x="2825315" y="-73158"/>
          <a:ext cx="1211333" cy="1213131"/>
        </a:xfrm>
        <a:prstGeom prst="ellipse">
          <a:avLst/>
        </a:prstGeom>
        <a:solidFill>
          <a:srgbClr val="E1E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Buen vivir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002711" y="104501"/>
        <a:ext cx="856541" cy="857813"/>
      </dsp:txXfrm>
    </dsp:sp>
    <dsp:sp modelId="{8648EFEE-C0C2-E64B-BD1E-D62084205C7D}">
      <dsp:nvSpPr>
        <dsp:cNvPr id="0" name=""/>
        <dsp:cNvSpPr/>
      </dsp:nvSpPr>
      <dsp:spPr>
        <a:xfrm>
          <a:off x="4387038" y="683810"/>
          <a:ext cx="1350064" cy="1270176"/>
        </a:xfrm>
        <a:prstGeom prst="ellipse">
          <a:avLst/>
        </a:prstGeom>
        <a:solidFill>
          <a:srgbClr val="5BBFC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Grupos de </a:t>
          </a:r>
          <a:r>
            <a:rPr lang="es-ES" sz="1600" kern="1200" dirty="0" err="1" smtClean="0">
              <a:solidFill>
                <a:schemeClr val="tx1"/>
              </a:solidFill>
            </a:rPr>
            <a:t>atenci</a:t>
          </a:r>
          <a:r>
            <a:rPr lang="es-ES_tradnl" sz="1600" kern="1200" dirty="0" err="1" smtClean="0">
              <a:solidFill>
                <a:schemeClr val="tx1"/>
              </a:solidFill>
            </a:rPr>
            <a:t>ó</a:t>
          </a:r>
          <a:r>
            <a:rPr lang="es-ES" sz="1600" kern="1200" dirty="0" smtClean="0">
              <a:solidFill>
                <a:schemeClr val="tx1"/>
              </a:solidFill>
            </a:rPr>
            <a:t>n prioritaria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584750" y="869823"/>
        <a:ext cx="954640" cy="898150"/>
      </dsp:txXfrm>
    </dsp:sp>
    <dsp:sp modelId="{3FA7D53C-6F7D-7D4E-B054-64F50AC789CD}">
      <dsp:nvSpPr>
        <dsp:cNvPr id="0" name=""/>
        <dsp:cNvSpPr/>
      </dsp:nvSpPr>
      <dsp:spPr>
        <a:xfrm>
          <a:off x="4794641" y="2399716"/>
          <a:ext cx="1340550" cy="1368329"/>
        </a:xfrm>
        <a:prstGeom prst="ellipse">
          <a:avLst/>
        </a:prstGeom>
        <a:solidFill>
          <a:srgbClr val="906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Libertad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4990960" y="2600103"/>
        <a:ext cx="947912" cy="967555"/>
      </dsp:txXfrm>
    </dsp:sp>
    <dsp:sp modelId="{E071B36A-C87E-8C48-9D49-AD23DE4F6CDC}">
      <dsp:nvSpPr>
        <dsp:cNvPr id="0" name=""/>
        <dsp:cNvSpPr/>
      </dsp:nvSpPr>
      <dsp:spPr>
        <a:xfrm>
          <a:off x="3638655" y="3801873"/>
          <a:ext cx="1395023" cy="1394827"/>
        </a:xfrm>
        <a:prstGeom prst="ellipse">
          <a:avLst/>
        </a:prstGeom>
        <a:solidFill>
          <a:srgbClr val="5BBFC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Protecci</a:t>
          </a:r>
          <a:r>
            <a:rPr lang="es-ES_tradnl" sz="1600" kern="1200" dirty="0" smtClean="0">
              <a:solidFill>
                <a:schemeClr val="tx1"/>
              </a:solidFill>
            </a:rPr>
            <a:t>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842951" y="4006141"/>
        <a:ext cx="986431" cy="986291"/>
      </dsp:txXfrm>
    </dsp:sp>
    <dsp:sp modelId="{A58347A3-31D1-034E-9970-537703C9FE25}">
      <dsp:nvSpPr>
        <dsp:cNvPr id="0" name=""/>
        <dsp:cNvSpPr/>
      </dsp:nvSpPr>
      <dsp:spPr>
        <a:xfrm>
          <a:off x="1834614" y="3806410"/>
          <a:ext cx="1382362" cy="1385752"/>
        </a:xfrm>
        <a:prstGeom prst="ellipse">
          <a:avLst/>
        </a:prstGeom>
        <a:solidFill>
          <a:srgbClr val="906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solidFill>
                <a:schemeClr val="bg1"/>
              </a:solidFill>
            </a:rPr>
            <a:t>Participaci</a:t>
          </a:r>
          <a:r>
            <a:rPr lang="es-ES_tradnl" sz="1400" kern="1200" dirty="0" smtClean="0">
              <a:solidFill>
                <a:schemeClr val="bg1"/>
              </a:solidFill>
            </a:rPr>
            <a:t>ón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2037056" y="4009349"/>
        <a:ext cx="977478" cy="979874"/>
      </dsp:txXfrm>
    </dsp:sp>
    <dsp:sp modelId="{100351E8-F3D4-5C4F-9F8E-A829B14C0782}">
      <dsp:nvSpPr>
        <dsp:cNvPr id="0" name=""/>
        <dsp:cNvSpPr/>
      </dsp:nvSpPr>
      <dsp:spPr>
        <a:xfrm>
          <a:off x="701033" y="2362782"/>
          <a:ext cx="1392025" cy="1442197"/>
        </a:xfrm>
        <a:prstGeom prst="ellipse">
          <a:avLst/>
        </a:prstGeom>
        <a:solidFill>
          <a:srgbClr val="E1E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Colectivos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904890" y="2573987"/>
        <a:ext cx="984311" cy="1019787"/>
      </dsp:txXfrm>
    </dsp:sp>
    <dsp:sp modelId="{8FD48308-7858-8342-A908-D537B9D89D44}">
      <dsp:nvSpPr>
        <dsp:cNvPr id="0" name=""/>
        <dsp:cNvSpPr/>
      </dsp:nvSpPr>
      <dsp:spPr>
        <a:xfrm>
          <a:off x="1098264" y="660604"/>
          <a:ext cx="1403257" cy="1316589"/>
        </a:xfrm>
        <a:prstGeom prst="ellipse">
          <a:avLst/>
        </a:prstGeom>
        <a:solidFill>
          <a:srgbClr val="9063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Naturaleza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303766" y="853414"/>
        <a:ext cx="992253" cy="9309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7B6CD-FE47-7441-9957-79D393F4D07D}">
      <dsp:nvSpPr>
        <dsp:cNvPr id="0" name=""/>
        <dsp:cNvSpPr/>
      </dsp:nvSpPr>
      <dsp:spPr>
        <a:xfrm>
          <a:off x="2240164" y="712798"/>
          <a:ext cx="4766429" cy="1655318"/>
        </a:xfrm>
        <a:prstGeom prst="ellipse">
          <a:avLst/>
        </a:prstGeom>
        <a:solidFill>
          <a:srgbClr val="E1E00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15C23-E8C9-EF4C-AC19-BF19BD463823}">
      <dsp:nvSpPr>
        <dsp:cNvPr id="0" name=""/>
        <dsp:cNvSpPr/>
      </dsp:nvSpPr>
      <dsp:spPr>
        <a:xfrm>
          <a:off x="4318676" y="4217781"/>
          <a:ext cx="506645" cy="285903"/>
        </a:xfrm>
        <a:prstGeom prst="downArrow">
          <a:avLst/>
        </a:prstGeom>
        <a:solidFill>
          <a:srgbClr val="5BBFC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BDAF85-76A3-4840-9E53-CB6506370E0D}">
      <dsp:nvSpPr>
        <dsp:cNvPr id="0" name=""/>
        <dsp:cNvSpPr/>
      </dsp:nvSpPr>
      <dsp:spPr>
        <a:xfrm>
          <a:off x="600809" y="4237129"/>
          <a:ext cx="7942379" cy="167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Kefa" charset="0"/>
              <a:ea typeface="Kefa" charset="0"/>
              <a:cs typeface="Kefa" charset="0"/>
            </a:rPr>
            <a:t>Es</a:t>
          </a:r>
          <a:r>
            <a:rPr lang="es-ES" sz="2000" b="0" kern="1200" dirty="0" smtClean="0">
              <a:latin typeface="Kefa" charset="0"/>
              <a:ea typeface="Kefa" charset="0"/>
              <a:cs typeface="Kefa" charset="0"/>
            </a:rPr>
            <a:t> </a:t>
          </a:r>
          <a:r>
            <a:rPr lang="es-ES" sz="2400" b="0" kern="1200" dirty="0" smtClean="0">
              <a:latin typeface="Kefa" charset="0"/>
              <a:ea typeface="Kefa" charset="0"/>
              <a:cs typeface="Kefa" charset="0"/>
            </a:rPr>
            <a:t>deber primordial del Estado </a:t>
          </a:r>
          <a:r>
            <a:rPr lang="es-ES" sz="2000" b="0" kern="1200" dirty="0" smtClean="0">
              <a:latin typeface="Kefa" charset="0"/>
              <a:ea typeface="Kefa" charset="0"/>
              <a:cs typeface="Kefa" charset="0"/>
            </a:rPr>
            <a:t>garantizar </a:t>
          </a:r>
          <a:r>
            <a:rPr lang="es-ES" sz="2400" b="0" kern="1200" dirty="0" smtClean="0">
              <a:latin typeface="Kefa" charset="0"/>
              <a:ea typeface="Kefa" charset="0"/>
              <a:cs typeface="Kefa" charset="0"/>
            </a:rPr>
            <a:t>sin </a:t>
          </a:r>
          <a:r>
            <a:rPr lang="es-ES" sz="2400" b="0" kern="1200" dirty="0" err="1" smtClean="0">
              <a:latin typeface="Kefa" charset="0"/>
              <a:ea typeface="Kefa" charset="0"/>
              <a:cs typeface="Kefa" charset="0"/>
            </a:rPr>
            <a:t>discriminación</a:t>
          </a:r>
          <a:r>
            <a:rPr lang="es-ES" sz="2400" b="0" kern="1200" dirty="0" smtClean="0">
              <a:latin typeface="Kefa" charset="0"/>
              <a:ea typeface="Kefa" charset="0"/>
              <a:cs typeface="Kefa" charset="0"/>
            </a:rPr>
            <a:t> </a:t>
          </a:r>
          <a:r>
            <a:rPr lang="es-ES" sz="1800" b="0" kern="1200" dirty="0" smtClean="0">
              <a:latin typeface="Kefa" charset="0"/>
              <a:ea typeface="Kefa" charset="0"/>
              <a:cs typeface="Kefa" charset="0"/>
            </a:rPr>
            <a:t>alguna el efectivo goce de los derechos humanos en particular la </a:t>
          </a:r>
          <a:r>
            <a:rPr lang="es-ES" sz="1800" b="0" kern="1200" dirty="0" err="1" smtClean="0">
              <a:latin typeface="Kefa" charset="0"/>
              <a:ea typeface="Kefa" charset="0"/>
              <a:cs typeface="Kefa" charset="0"/>
            </a:rPr>
            <a:t>educación</a:t>
          </a:r>
          <a:r>
            <a:rPr lang="es-ES" sz="1800" b="0" kern="1200" dirty="0" smtClean="0">
              <a:latin typeface="Kefa" charset="0"/>
              <a:ea typeface="Kefa" charset="0"/>
              <a:cs typeface="Kefa" charset="0"/>
            </a:rPr>
            <a:t>, la salud, la </a:t>
          </a:r>
          <a:r>
            <a:rPr lang="es-ES" sz="1800" b="0" kern="1200" dirty="0" err="1" smtClean="0">
              <a:latin typeface="Kefa" charset="0"/>
              <a:ea typeface="Kefa" charset="0"/>
              <a:cs typeface="Kefa" charset="0"/>
            </a:rPr>
            <a:t>alimentación</a:t>
          </a:r>
          <a:r>
            <a:rPr lang="es-ES" sz="1800" b="0" kern="1200" dirty="0" smtClean="0">
              <a:latin typeface="Kefa" charset="0"/>
              <a:ea typeface="Kefa" charset="0"/>
              <a:cs typeface="Kefa" charset="0"/>
            </a:rPr>
            <a:t>, la seguridad social y el agua para sus habitantes</a:t>
          </a:r>
          <a:r>
            <a:rPr lang="es-ES" sz="1800" kern="1200" dirty="0" smtClean="0">
              <a:latin typeface="Kefa" charset="0"/>
              <a:ea typeface="Kefa" charset="0"/>
              <a:cs typeface="Kefa" charset="0"/>
            </a:rPr>
            <a:t> </a:t>
          </a:r>
          <a:r>
            <a:rPr lang="es-ES" sz="2000" kern="1200" baseline="0" dirty="0" smtClean="0">
              <a:latin typeface="Kefa" charset="0"/>
              <a:ea typeface="Kefa" charset="0"/>
              <a:cs typeface="Kefa" charset="0"/>
            </a:rPr>
            <a:t> </a:t>
          </a:r>
          <a:r>
            <a:rPr lang="es-ES" sz="1600" kern="1200" dirty="0" smtClean="0">
              <a:latin typeface="Kefa" charset="0"/>
              <a:ea typeface="Kefa" charset="0"/>
              <a:cs typeface="Kefa" charset="0"/>
            </a:rPr>
            <a:t>(</a:t>
          </a:r>
          <a:r>
            <a:rPr lang="es-ES" sz="1400" kern="1200" dirty="0" smtClean="0">
              <a:latin typeface="Kefa" charset="0"/>
              <a:ea typeface="Kefa" charset="0"/>
              <a:cs typeface="Kefa" charset="0"/>
            </a:rPr>
            <a:t>Art. 3 CRE). </a:t>
          </a:r>
          <a:endParaRPr lang="es-ES" sz="1600" kern="1200" dirty="0"/>
        </a:p>
      </dsp:txBody>
      <dsp:txXfrm>
        <a:off x="600809" y="4237129"/>
        <a:ext cx="7942379" cy="1678725"/>
      </dsp:txXfrm>
    </dsp:sp>
    <dsp:sp modelId="{69F36FF7-B09D-6943-AA3A-FADB48D85B9D}">
      <dsp:nvSpPr>
        <dsp:cNvPr id="0" name=""/>
        <dsp:cNvSpPr/>
      </dsp:nvSpPr>
      <dsp:spPr>
        <a:xfrm>
          <a:off x="2274081" y="626062"/>
          <a:ext cx="4591387" cy="334440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5BBFC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48FA21-90F7-CE49-8EBF-6A635503245B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F18BD5-3EEA-B149-87CD-46AF97FB5D6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18BD5-3EEA-B149-87CD-46AF97FB5D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5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18BD5-3EEA-B149-87CD-46AF97FB5D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18BD5-3EEA-B149-87CD-46AF97FB5D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4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18BD5-3EEA-B149-87CD-46AF97FB5D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0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18BD5-3EEA-B149-87CD-46AF97FB5D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8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18BD5-3EEA-B149-87CD-46AF97FB5D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18BD5-3EEA-B149-87CD-46AF97FB5D6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2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9929-8309-204D-A862-E607E6E1FD62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297A-DE09-CB4E-B80A-5C8E36982D6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64C1-D1CD-A54F-BCA9-D3077F0E3B46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8E74-5256-3148-8B68-D7547A0F338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0196-63B9-4749-95E4-A973A2C90AAF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F31F-3229-D540-96D9-75B312CD26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7008-D131-674E-986D-7D685A52E554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F7A7-8A70-374F-8200-2D0539DF847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93B6-947D-7A47-9A43-CB4948FDEB1C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42CE-B192-8445-B263-A4939BFD997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A783-5DD0-1746-8BCB-BC55916BD543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A13D-52FE-7643-9080-0CB55EB9896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BB84-FEFD-2147-9B5B-95B2DCE3FC21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8F2B-2EEC-6045-9F52-0CC6521D467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6589-2F60-3547-AEB4-AA9863490653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4643-873D-724C-89DE-7FC6E1FAE72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7E3F3-34C2-7B46-A211-DDD41B2D274A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609E-D88F-A044-9C43-6E777B85B00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3493-89B3-8C41-8129-F0A056579B94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56B8-4D08-694C-A93E-EEDC58E817F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4EF2-6659-924C-8136-1E6C0E001478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2EA80-9537-DB4B-8C8D-1909691B231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título</a:t>
            </a:r>
            <a:endParaRPr lang="en-US" altLang="es-E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  <a:endParaRPr lang="en-US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303DEE-32A1-DF45-82CC-4B47B3D8A734}" type="datetimeFigureOut">
              <a:rPr lang="en-US"/>
              <a:pPr>
                <a:defRPr/>
              </a:pPr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F98BBF-B325-5940-AAB6-87B0C6D914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5" Type="http://schemas.microsoft.com/office/2007/relationships/hdphoto" Target="../media/hdphoto2.wdp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hdphoto" Target="../media/hdphoto3.wdp"/><Relationship Id="rId20" Type="http://schemas.openxmlformats.org/officeDocument/2006/relationships/image" Target="../media/image27.png"/><Relationship Id="rId21" Type="http://schemas.openxmlformats.org/officeDocument/2006/relationships/image" Target="../media/image28.jpe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jpeg"/><Relationship Id="rId10" Type="http://schemas.openxmlformats.org/officeDocument/2006/relationships/image" Target="../media/image17.png"/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6" Type="http://schemas.openxmlformats.org/officeDocument/2006/relationships/image" Target="../media/image23.png"/><Relationship Id="rId17" Type="http://schemas.openxmlformats.org/officeDocument/2006/relationships/image" Target="../media/image24.jpe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5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jpg"/><Relationship Id="rId9" Type="http://schemas.openxmlformats.org/officeDocument/2006/relationships/image" Target="../media/image43.jpg"/><Relationship Id="rId10" Type="http://schemas.openxmlformats.org/officeDocument/2006/relationships/image" Target="../media/image44.jp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6.jpg"/><Relationship Id="rId10" Type="http://schemas.openxmlformats.org/officeDocument/2006/relationships/image" Target="../media/image7.jpg"/><Relationship Id="rId11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tiff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9.png"/><Relationship Id="rId10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22" y="1265127"/>
            <a:ext cx="4054137" cy="14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exto 2"/>
          <p:cNvSpPr txBox="1">
            <a:spLocks/>
          </p:cNvSpPr>
          <p:nvPr/>
        </p:nvSpPr>
        <p:spPr bwMode="auto">
          <a:xfrm>
            <a:off x="-400833" y="4047373"/>
            <a:ext cx="9632515" cy="1500187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4800" b="1" dirty="0" smtClean="0">
                <a:solidFill>
                  <a:srgbClr val="9063CD"/>
                </a:solidFill>
                <a:latin typeface="Kefa" charset="0"/>
                <a:ea typeface="Kefa" charset="0"/>
                <a:cs typeface="Kefa" charset="0"/>
              </a:rPr>
              <a:t>	Para </a:t>
            </a:r>
            <a:r>
              <a:rPr lang="es-ES" altLang="es-ES" sz="4800" b="1" dirty="0">
                <a:solidFill>
                  <a:srgbClr val="9063CD"/>
                </a:solidFill>
                <a:latin typeface="Kefa" charset="0"/>
                <a:ea typeface="Kefa" charset="0"/>
                <a:cs typeface="Kefa" charset="0"/>
              </a:rPr>
              <a:t>vivirlos</a:t>
            </a:r>
            <a:r>
              <a:rPr lang="mr-IN" altLang="es-ES" sz="4800" b="1" dirty="0" smtClean="0">
                <a:solidFill>
                  <a:srgbClr val="9063CD"/>
                </a:solidFill>
                <a:latin typeface="Kefa" charset="0"/>
                <a:ea typeface="Kefa" charset="0"/>
                <a:cs typeface="Kefa" charset="0"/>
              </a:rPr>
              <a:t>…</a:t>
            </a:r>
            <a:endParaRPr lang="es-ES_tradnl" altLang="es-ES" sz="4800" b="1" dirty="0" smtClean="0">
              <a:solidFill>
                <a:srgbClr val="9063CD"/>
              </a:solidFill>
              <a:latin typeface="Kefa" charset="0"/>
              <a:ea typeface="Kefa" charset="0"/>
              <a:cs typeface="Kefa" charset="0"/>
            </a:endParaRPr>
          </a:p>
          <a:p>
            <a:r>
              <a:rPr lang="es-ES" altLang="es-ES" b="1" dirty="0" smtClean="0">
                <a:solidFill>
                  <a:srgbClr val="9063CD"/>
                </a:solidFill>
                <a:latin typeface="Kefa" charset="0"/>
                <a:ea typeface="Kefa" charset="0"/>
                <a:cs typeface="Kefa" charset="0"/>
              </a:rPr>
              <a:t>	</a:t>
            </a:r>
            <a:r>
              <a:rPr lang="es-ES" altLang="es-ES" b="1" dirty="0" smtClean="0">
                <a:latin typeface="Kefa" charset="0"/>
                <a:ea typeface="Kefa" charset="0"/>
                <a:cs typeface="Kefa" charset="0"/>
              </a:rPr>
              <a:t>conozcamos nuestros derechos </a:t>
            </a:r>
            <a:endParaRPr lang="es-ES" altLang="es-ES" b="1" dirty="0">
              <a:latin typeface="Kefa" charset="0"/>
              <a:ea typeface="Kefa" charset="0"/>
              <a:cs typeface="Kef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98" y="3956887"/>
            <a:ext cx="2201760" cy="1662113"/>
          </a:xfrm>
          <a:prstGeom prst="rect">
            <a:avLst/>
          </a:prstGeom>
          <a:solidFill>
            <a:srgbClr val="6FB844"/>
          </a:solidFill>
        </p:spPr>
      </p:pic>
    </p:spTree>
    <p:extLst>
      <p:ext uri="{BB962C8B-B14F-4D97-AF65-F5344CB8AC3E}">
        <p14:creationId xmlns:p14="http://schemas.microsoft.com/office/powerpoint/2010/main" val="4417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0" y="207278"/>
            <a:ext cx="9144000" cy="1138773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3200" b="1" dirty="0" smtClean="0">
                <a:latin typeface="Kefa" charset="0"/>
                <a:ea typeface="Kefa" charset="0"/>
                <a:cs typeface="Kefa" charset="0"/>
              </a:rPr>
              <a:t>Los </a:t>
            </a:r>
            <a:r>
              <a:rPr lang="es-ES" sz="3200" b="1" dirty="0">
                <a:latin typeface="Kefa" charset="0"/>
                <a:ea typeface="Kefa" charset="0"/>
                <a:cs typeface="Kefa" charset="0"/>
              </a:rPr>
              <a:t>derechos humanos </a:t>
            </a:r>
            <a:r>
              <a:rPr lang="es-ES" sz="3600" b="1" dirty="0">
                <a:latin typeface="Kefa" charset="0"/>
                <a:ea typeface="Kefa" charset="0"/>
                <a:cs typeface="Kefa" charset="0"/>
              </a:rPr>
              <a:t>en la </a:t>
            </a:r>
            <a:r>
              <a:rPr lang="es-ES" sz="3600" b="1" dirty="0" err="1">
                <a:latin typeface="Kefa" charset="0"/>
                <a:ea typeface="Kefa" charset="0"/>
                <a:cs typeface="Kefa" charset="0"/>
              </a:rPr>
              <a:t>Constitución</a:t>
            </a:r>
            <a:r>
              <a:rPr lang="es-ES" sz="3200" b="1" dirty="0">
                <a:latin typeface="Kefa" charset="0"/>
                <a:ea typeface="Kefa" charset="0"/>
                <a:cs typeface="Kefa" charset="0"/>
              </a:rPr>
              <a:t> </a:t>
            </a:r>
            <a:r>
              <a:rPr lang="es-ES" sz="3200" b="1" dirty="0" smtClean="0">
                <a:latin typeface="Kefa" charset="0"/>
                <a:ea typeface="Kefa" charset="0"/>
                <a:cs typeface="Kefa" charset="0"/>
              </a:rPr>
              <a:t>del </a:t>
            </a:r>
            <a:r>
              <a:rPr lang="es-ES" sz="3200" b="1" dirty="0">
                <a:latin typeface="Kefa" charset="0"/>
                <a:ea typeface="Kefa" charset="0"/>
                <a:cs typeface="Kefa" charset="0"/>
              </a:rPr>
              <a:t>Ecuador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9366399"/>
              </p:ext>
            </p:extLst>
          </p:nvPr>
        </p:nvGraphicFramePr>
        <p:xfrm>
          <a:off x="957946" y="1494971"/>
          <a:ext cx="6836226" cy="512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54331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exto 2"/>
          <p:cNvSpPr txBox="1">
            <a:spLocks/>
          </p:cNvSpPr>
          <p:nvPr/>
        </p:nvSpPr>
        <p:spPr>
          <a:xfrm>
            <a:off x="-15189" y="5464628"/>
            <a:ext cx="2859990" cy="43542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smtClean="0">
                <a:latin typeface="Kefa" charset="0"/>
                <a:ea typeface="Kefa" charset="0"/>
                <a:cs typeface="Kefa" charset="0"/>
              </a:rPr>
              <a:t>(T</a:t>
            </a:r>
            <a:r>
              <a:rPr lang="es-ES_tradnl" sz="1600" dirty="0" err="1" smtClean="0">
                <a:latin typeface="Kefa" charset="0"/>
                <a:ea typeface="Kefa" charset="0"/>
                <a:cs typeface="Kefa" charset="0"/>
              </a:rPr>
              <a:t>ítulo</a:t>
            </a:r>
            <a:r>
              <a:rPr lang="es-ES_tradnl" sz="1600" dirty="0" smtClean="0">
                <a:latin typeface="Kefa" charset="0"/>
                <a:ea typeface="Kefa" charset="0"/>
                <a:cs typeface="Kefa" charset="0"/>
              </a:rPr>
              <a:t> II. Derechos, CRE)</a:t>
            </a:r>
            <a:endParaRPr lang="es-ES" sz="1600" dirty="0">
              <a:latin typeface="Kefa" charset="0"/>
              <a:ea typeface="Kefa" charset="0"/>
              <a:cs typeface="Kef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0346" y="2125366"/>
            <a:ext cx="3512684" cy="4478631"/>
          </a:xfrm>
        </p:spPr>
        <p:txBody>
          <a:bodyPr/>
          <a:lstStyle/>
          <a:p>
            <a:r>
              <a:rPr lang="es-ES" sz="2000" dirty="0">
                <a:latin typeface="Kefa" charset="0"/>
                <a:ea typeface="Kefa" charset="0"/>
                <a:cs typeface="Kefa" charset="0"/>
              </a:rPr>
              <a:t>Las normas contenidas en los </a:t>
            </a:r>
            <a:r>
              <a:rPr lang="es-ES" sz="2000" b="1" dirty="0">
                <a:latin typeface="Kefa" charset="0"/>
                <a:ea typeface="Kefa" charset="0"/>
                <a:cs typeface="Kefa" charset="0"/>
              </a:rPr>
              <a:t>instrumentos internacionales 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forman parte del ordenamiento </a:t>
            </a:r>
            <a:r>
              <a:rPr lang="es-ES" sz="2000" dirty="0" err="1">
                <a:latin typeface="Kefa" charset="0"/>
                <a:ea typeface="Kefa" charset="0"/>
                <a:cs typeface="Kefa" charset="0"/>
              </a:rPr>
              <a:t>jurídico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 interno </a:t>
            </a:r>
            <a:r>
              <a:rPr lang="es-ES" sz="2000" dirty="0" smtClean="0">
                <a:latin typeface="Kefa" charset="0"/>
                <a:ea typeface="Kefa" charset="0"/>
                <a:cs typeface="Kefa" charset="0"/>
              </a:rPr>
              <a:t>y</a:t>
            </a:r>
          </a:p>
          <a:p>
            <a:endParaRPr lang="es-ES" sz="2000" dirty="0" smtClean="0">
              <a:latin typeface="Kefa" charset="0"/>
              <a:ea typeface="Kefa" charset="0"/>
              <a:cs typeface="Kefa" charset="0"/>
            </a:endParaRPr>
          </a:p>
          <a:p>
            <a:r>
              <a:rPr lang="es-ES" sz="2000" dirty="0" smtClean="0">
                <a:latin typeface="Kefa" charset="0"/>
                <a:ea typeface="Kefa" charset="0"/>
                <a:cs typeface="Kefa" charset="0"/>
              </a:rPr>
              <a:t>gozan 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de aplicabilidad en el Estado ecuatoriano</a:t>
            </a:r>
            <a:r>
              <a:rPr lang="es-ES" sz="2000" dirty="0" smtClean="0">
                <a:latin typeface="Kefa" charset="0"/>
                <a:ea typeface="Kefa" charset="0"/>
                <a:cs typeface="Kefa" charset="0"/>
              </a:rPr>
              <a:t>, </a:t>
            </a:r>
          </a:p>
          <a:p>
            <a:endParaRPr lang="es-ES" sz="2000" dirty="0" smtClean="0">
              <a:latin typeface="Kefa" charset="0"/>
              <a:ea typeface="Kefa" charset="0"/>
              <a:cs typeface="Kefa" charset="0"/>
            </a:endParaRPr>
          </a:p>
          <a:p>
            <a:r>
              <a:rPr lang="es-ES" sz="2000" dirty="0" smtClean="0">
                <a:latin typeface="Kefa" charset="0"/>
                <a:ea typeface="Kefa" charset="0"/>
                <a:cs typeface="Kefa" charset="0"/>
              </a:rPr>
              <a:t>incluso 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prevalecen respecto de la </a:t>
            </a:r>
            <a:r>
              <a:rPr lang="es-ES" sz="2000" dirty="0" err="1">
                <a:latin typeface="Kefa" charset="0"/>
                <a:ea typeface="Kefa" charset="0"/>
                <a:cs typeface="Kefa" charset="0"/>
              </a:rPr>
              <a:t>Constitución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 cuando reconocen derechos </a:t>
            </a:r>
            <a:r>
              <a:rPr lang="es-ES" sz="2000" dirty="0" err="1">
                <a:latin typeface="Kefa" charset="0"/>
                <a:ea typeface="Kefa" charset="0"/>
                <a:cs typeface="Kefa" charset="0"/>
              </a:rPr>
              <a:t>más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 </a:t>
            </a:r>
            <a:r>
              <a:rPr lang="es-ES" sz="2000" dirty="0" smtClean="0">
                <a:latin typeface="Kefa" charset="0"/>
                <a:ea typeface="Kefa" charset="0"/>
                <a:cs typeface="Kefa" charset="0"/>
              </a:rPr>
              <a:t>favorables</a:t>
            </a:r>
            <a:r>
              <a:rPr lang="es-ES" dirty="0" smtClean="0">
                <a:latin typeface="Kefa" charset="0"/>
                <a:ea typeface="Kefa" charset="0"/>
                <a:cs typeface="Kefa" charset="0"/>
              </a:rPr>
              <a:t>.</a:t>
            </a:r>
            <a:endParaRPr lang="es-ES" dirty="0">
              <a:latin typeface="Kefa" charset="0"/>
              <a:ea typeface="Kefa" charset="0"/>
              <a:cs typeface="Kefa" charset="0"/>
            </a:endParaRPr>
          </a:p>
        </p:txBody>
      </p:sp>
      <p:sp>
        <p:nvSpPr>
          <p:cNvPr id="4" name="3 Rectángulo"/>
          <p:cNvSpPr>
            <a:spLocks noGrp="1" noChangeArrowheads="1"/>
          </p:cNvSpPr>
          <p:nvPr>
            <p:ph type="title"/>
          </p:nvPr>
        </p:nvSpPr>
        <p:spPr bwMode="auto">
          <a:xfrm>
            <a:off x="0" y="546377"/>
            <a:ext cx="9144000" cy="1200329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3600" b="1" dirty="0" smtClean="0">
                <a:latin typeface="Kefa" charset="0"/>
                <a:ea typeface="Kefa" charset="0"/>
                <a:cs typeface="Kefa" charset="0"/>
              </a:rPr>
              <a:t>Los </a:t>
            </a:r>
            <a:r>
              <a:rPr lang="es-ES" sz="3600" b="1" dirty="0">
                <a:latin typeface="Kefa" charset="0"/>
                <a:ea typeface="Kefa" charset="0"/>
                <a:cs typeface="Kefa" charset="0"/>
              </a:rPr>
              <a:t>derechos humanos en la </a:t>
            </a:r>
            <a:r>
              <a:rPr lang="es-ES" sz="3600" b="1" dirty="0" err="1">
                <a:latin typeface="Kefa" charset="0"/>
                <a:ea typeface="Kefa" charset="0"/>
                <a:cs typeface="Kefa" charset="0"/>
              </a:rPr>
              <a:t>Constitución</a:t>
            </a:r>
            <a:r>
              <a:rPr lang="es-ES" sz="3600" b="1" dirty="0">
                <a:latin typeface="Kefa" charset="0"/>
                <a:ea typeface="Kefa" charset="0"/>
                <a:cs typeface="Kefa" charset="0"/>
              </a:rPr>
              <a:t> </a:t>
            </a:r>
            <a:r>
              <a:rPr lang="es-ES" sz="3600" b="1" dirty="0" smtClean="0">
                <a:latin typeface="Kefa" charset="0"/>
                <a:ea typeface="Kefa" charset="0"/>
                <a:cs typeface="Kefa" charset="0"/>
              </a:rPr>
              <a:t>del Ecuador</a:t>
            </a:r>
            <a:endParaRPr lang="es-ES" sz="3600" b="1" dirty="0">
              <a:latin typeface="Kefa" charset="0"/>
              <a:ea typeface="Kefa" charset="0"/>
              <a:cs typeface="Kefa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1" y="1994740"/>
            <a:ext cx="1567547" cy="1574544"/>
          </a:xfrm>
          <a:prstGeom prst="rect">
            <a:avLst/>
          </a:prstGeom>
          <a:effectLst>
            <a:glow rad="139700">
              <a:schemeClr val="bg1"/>
            </a:glow>
            <a:reflection blurRad="6350" stA="52000" endA="300" endPos="3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81" y="4148304"/>
            <a:ext cx="3381062" cy="181706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127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54331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59724181"/>
              </p:ext>
            </p:extLst>
          </p:nvPr>
        </p:nvGraphicFramePr>
        <p:xfrm>
          <a:off x="0" y="946149"/>
          <a:ext cx="9143999" cy="591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15" y="2110655"/>
            <a:ext cx="1073792" cy="55927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7 Imagen" descr="gobierno_nacional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30" y="3870331"/>
            <a:ext cx="1025074" cy="90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1" descr="images-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84" y="3382023"/>
            <a:ext cx="846036" cy="500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98" y="1908790"/>
            <a:ext cx="7350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20" y="1803974"/>
            <a:ext cx="1201511" cy="44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223484"/>
            <a:ext cx="7334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29" y="1088339"/>
            <a:ext cx="1339251" cy="770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9 Imagen" descr="defensoria publcia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63" y="2831741"/>
            <a:ext cx="8905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20 Imagen" descr="imagen cort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00" y="3305540"/>
            <a:ext cx="1069958" cy="49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53" y="2101131"/>
            <a:ext cx="614586" cy="61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4 Imagen" descr="cuenca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63" y="1432163"/>
            <a:ext cx="5032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17184" r="79533" b="17184"/>
          <a:stretch>
            <a:fillRect/>
          </a:stretch>
        </p:blipFill>
        <p:spPr bwMode="auto">
          <a:xfrm>
            <a:off x="3204366" y="2716797"/>
            <a:ext cx="742950" cy="5715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3 Imagen" descr="logo_municipio_gye.gi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06" y="1955321"/>
            <a:ext cx="7778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9" descr="images-8.jpe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94" y="2445969"/>
            <a:ext cx="8255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85" y="1205333"/>
            <a:ext cx="914808" cy="4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16" descr="contraloria-general-del-estado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71" y="1679128"/>
            <a:ext cx="723492" cy="6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18 Imagen" descr="quito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19" y="1359711"/>
            <a:ext cx="7072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54" y="1156898"/>
            <a:ext cx="764548" cy="63304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9" y="1134083"/>
            <a:ext cx="1775246" cy="571431"/>
          </a:xfrm>
          <a:prstGeom prst="rect">
            <a:avLst/>
          </a:prstGeom>
        </p:spPr>
      </p:pic>
      <p:pic>
        <p:nvPicPr>
          <p:cNvPr id="25" name="Imagen 10" descr="images-9.jpe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3522663"/>
            <a:ext cx="10048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3 Rectángulo"/>
          <p:cNvSpPr txBox="1">
            <a:spLocks noChangeArrowheads="1"/>
          </p:cNvSpPr>
          <p:nvPr/>
        </p:nvSpPr>
        <p:spPr bwMode="auto">
          <a:xfrm>
            <a:off x="0" y="334560"/>
            <a:ext cx="9129488" cy="523220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charset="0"/>
                <a:ea typeface="+mj-ea"/>
                <a:cs typeface="+mj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s-ES" b="1" dirty="0" smtClean="0">
                <a:latin typeface="Kefa" charset="0"/>
                <a:ea typeface="Kefa" charset="0"/>
                <a:cs typeface="Kefa" charset="0"/>
              </a:rPr>
              <a:t>Los derechos humanos en la </a:t>
            </a:r>
            <a:r>
              <a:rPr lang="es-ES" b="1" dirty="0" err="1" smtClean="0">
                <a:latin typeface="Kefa" charset="0"/>
                <a:ea typeface="Kefa" charset="0"/>
                <a:cs typeface="Kefa" charset="0"/>
              </a:rPr>
              <a:t>Constitución</a:t>
            </a:r>
            <a:r>
              <a:rPr lang="es-ES" b="1" dirty="0" smtClean="0">
                <a:latin typeface="Kefa" charset="0"/>
                <a:ea typeface="Kefa" charset="0"/>
                <a:cs typeface="Kefa" charset="0"/>
              </a:rPr>
              <a:t> del Ecuador</a:t>
            </a:r>
            <a:endParaRPr lang="es-ES" b="1" dirty="0">
              <a:latin typeface="Kefa" charset="0"/>
              <a:ea typeface="Kefa" charset="0"/>
              <a:cs typeface="Kef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1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1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39817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54331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4000"/>
                    </a14:imgEffect>
                    <a14:imgEffect>
                      <a14:brightnessContrast bright="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045027"/>
            <a:ext cx="4513943" cy="4513943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63500"/>
          </a:effectLst>
        </p:spPr>
      </p:pic>
      <p:sp>
        <p:nvSpPr>
          <p:cNvPr id="10" name="Marcador de texto 2"/>
          <p:cNvSpPr txBox="1">
            <a:spLocks/>
          </p:cNvSpPr>
          <p:nvPr/>
        </p:nvSpPr>
        <p:spPr bwMode="auto">
          <a:xfrm>
            <a:off x="4631193" y="1991637"/>
            <a:ext cx="3887557" cy="32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latin typeface="Kefa" charset="0"/>
                <a:ea typeface="Kefa" charset="0"/>
                <a:cs typeface="Kefa" charset="0"/>
              </a:rPr>
              <a:t>“Todas las personas </a:t>
            </a:r>
            <a:r>
              <a:rPr lang="es-ES" dirty="0" smtClean="0">
                <a:latin typeface="Kefa" charset="0"/>
                <a:ea typeface="Kefa" charset="0"/>
                <a:cs typeface="Kefa" charset="0"/>
              </a:rPr>
              <a:t>son iguales </a:t>
            </a:r>
            <a:r>
              <a:rPr lang="es-ES" sz="1800" dirty="0" smtClean="0">
                <a:latin typeface="Kefa" charset="0"/>
                <a:ea typeface="Kefa" charset="0"/>
                <a:cs typeface="Kefa" charset="0"/>
              </a:rPr>
              <a:t>y </a:t>
            </a:r>
            <a:r>
              <a:rPr lang="es-ES" sz="1800" dirty="0" err="1" smtClean="0">
                <a:latin typeface="Kefa" charset="0"/>
                <a:ea typeface="Kefa" charset="0"/>
                <a:cs typeface="Kefa" charset="0"/>
              </a:rPr>
              <a:t>gozarán</a:t>
            </a:r>
            <a:r>
              <a:rPr lang="es-ES" sz="1800" dirty="0" smtClean="0">
                <a:latin typeface="Kefa" charset="0"/>
                <a:ea typeface="Kefa" charset="0"/>
                <a:cs typeface="Kefa" charset="0"/>
              </a:rPr>
              <a:t> de </a:t>
            </a:r>
            <a:r>
              <a:rPr lang="es-ES" dirty="0" smtClean="0">
                <a:latin typeface="Kefa" charset="0"/>
                <a:ea typeface="Kefa" charset="0"/>
                <a:cs typeface="Kefa" charset="0"/>
              </a:rPr>
              <a:t>los mismos derechos</a:t>
            </a:r>
            <a:r>
              <a:rPr lang="es-ES" sz="1800" dirty="0" smtClean="0">
                <a:latin typeface="Kefa" charset="0"/>
                <a:ea typeface="Kefa" charset="0"/>
                <a:cs typeface="Kefa" charset="0"/>
              </a:rPr>
              <a:t>, deberes y oportunidades. </a:t>
            </a:r>
          </a:p>
          <a:p>
            <a:endParaRPr lang="es-ES" sz="1100" dirty="0" smtClean="0">
              <a:latin typeface="Kefa" charset="0"/>
              <a:ea typeface="Kefa" charset="0"/>
              <a:cs typeface="Kefa" charset="0"/>
            </a:endParaRPr>
          </a:p>
          <a:p>
            <a:endParaRPr lang="es-ES" sz="1600" dirty="0" smtClean="0">
              <a:latin typeface="Kefa" charset="0"/>
              <a:ea typeface="Kefa" charset="0"/>
              <a:cs typeface="Kefa" charset="0"/>
            </a:endParaRPr>
          </a:p>
          <a:p>
            <a:r>
              <a:rPr lang="es-ES" sz="1600" dirty="0" smtClean="0">
                <a:latin typeface="Kefa" charset="0"/>
                <a:ea typeface="Kefa" charset="0"/>
                <a:cs typeface="Kefa" charset="0"/>
              </a:rPr>
              <a:t>(Art. 11 numeral 2, CRE). </a:t>
            </a:r>
            <a:endParaRPr lang="es-ES" sz="1600" dirty="0">
              <a:latin typeface="Kefa" charset="0"/>
              <a:ea typeface="Kefa" charset="0"/>
              <a:cs typeface="Kef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44068" y="1941576"/>
            <a:ext cx="1786255" cy="2101850"/>
          </a:xfrm>
          <a:custGeom>
            <a:avLst/>
            <a:gdLst/>
            <a:ahLst/>
            <a:cxnLst/>
            <a:rect l="l" t="t" r="r" b="b"/>
            <a:pathLst>
              <a:path w="1786255" h="2101850">
                <a:moveTo>
                  <a:pt x="0" y="2101596"/>
                </a:moveTo>
                <a:lnTo>
                  <a:pt x="1786127" y="2101596"/>
                </a:lnTo>
                <a:lnTo>
                  <a:pt x="1786127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068" y="1941576"/>
            <a:ext cx="1786255" cy="2101850"/>
          </a:xfrm>
          <a:custGeom>
            <a:avLst/>
            <a:gdLst/>
            <a:ahLst/>
            <a:cxnLst/>
            <a:rect l="l" t="t" r="r" b="b"/>
            <a:pathLst>
              <a:path w="1786255" h="2101850">
                <a:moveTo>
                  <a:pt x="0" y="2101596"/>
                </a:moveTo>
                <a:lnTo>
                  <a:pt x="1786127" y="2101596"/>
                </a:lnTo>
                <a:lnTo>
                  <a:pt x="1786127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222" y="2026157"/>
            <a:ext cx="1609725" cy="1367155"/>
          </a:xfrm>
          <a:custGeom>
            <a:avLst/>
            <a:gdLst/>
            <a:ahLst/>
            <a:cxnLst/>
            <a:rect l="l" t="t" r="r" b="b"/>
            <a:pathLst>
              <a:path w="1609725" h="1367154">
                <a:moveTo>
                  <a:pt x="0" y="1367027"/>
                </a:moveTo>
                <a:lnTo>
                  <a:pt x="1609343" y="1367027"/>
                </a:lnTo>
                <a:lnTo>
                  <a:pt x="1609343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solidFill>
            <a:srgbClr val="C2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222" y="2026157"/>
            <a:ext cx="1609725" cy="1367155"/>
          </a:xfrm>
          <a:custGeom>
            <a:avLst/>
            <a:gdLst/>
            <a:ahLst/>
            <a:cxnLst/>
            <a:rect l="l" t="t" r="r" b="b"/>
            <a:pathLst>
              <a:path w="1609725" h="1367154">
                <a:moveTo>
                  <a:pt x="0" y="1367027"/>
                </a:moveTo>
                <a:lnTo>
                  <a:pt x="1609343" y="1367027"/>
                </a:lnTo>
                <a:lnTo>
                  <a:pt x="1609343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222" y="3603497"/>
            <a:ext cx="1609725" cy="356870"/>
          </a:xfrm>
          <a:custGeom>
            <a:avLst/>
            <a:gdLst/>
            <a:ahLst/>
            <a:cxnLst/>
            <a:rect l="l" t="t" r="r" b="b"/>
            <a:pathLst>
              <a:path w="1609725" h="356870">
                <a:moveTo>
                  <a:pt x="0" y="356615"/>
                </a:moveTo>
                <a:lnTo>
                  <a:pt x="1609343" y="356615"/>
                </a:lnTo>
                <a:lnTo>
                  <a:pt x="1609343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3222" y="3603497"/>
            <a:ext cx="1609725" cy="278922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600" spc="-10" dirty="0">
                <a:latin typeface="Calibri"/>
                <a:cs typeface="Calibri"/>
              </a:rPr>
              <a:t>Etnia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82239" y="1941576"/>
            <a:ext cx="1786255" cy="2101850"/>
          </a:xfrm>
          <a:custGeom>
            <a:avLst/>
            <a:gdLst/>
            <a:ahLst/>
            <a:cxnLst/>
            <a:rect l="l" t="t" r="r" b="b"/>
            <a:pathLst>
              <a:path w="1786254" h="2101850">
                <a:moveTo>
                  <a:pt x="0" y="2101596"/>
                </a:moveTo>
                <a:lnTo>
                  <a:pt x="1786127" y="2101596"/>
                </a:lnTo>
                <a:lnTo>
                  <a:pt x="1786127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2239" y="1941576"/>
            <a:ext cx="1786255" cy="2101850"/>
          </a:xfrm>
          <a:custGeom>
            <a:avLst/>
            <a:gdLst/>
            <a:ahLst/>
            <a:cxnLst/>
            <a:rect l="l" t="t" r="r" b="b"/>
            <a:pathLst>
              <a:path w="1786254" h="2101850">
                <a:moveTo>
                  <a:pt x="0" y="2101596"/>
                </a:moveTo>
                <a:lnTo>
                  <a:pt x="1786127" y="2101596"/>
                </a:lnTo>
                <a:lnTo>
                  <a:pt x="1786127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1394" y="2026157"/>
            <a:ext cx="1609344" cy="1367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1394" y="2026157"/>
            <a:ext cx="1609725" cy="1367155"/>
          </a:xfrm>
          <a:custGeom>
            <a:avLst/>
            <a:gdLst/>
            <a:ahLst/>
            <a:cxnLst/>
            <a:rect l="l" t="t" r="r" b="b"/>
            <a:pathLst>
              <a:path w="1609725" h="1367154">
                <a:moveTo>
                  <a:pt x="0" y="1367027"/>
                </a:moveTo>
                <a:lnTo>
                  <a:pt x="1609344" y="1367027"/>
                </a:lnTo>
                <a:lnTo>
                  <a:pt x="1609344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1394" y="3603497"/>
            <a:ext cx="1609725" cy="356870"/>
          </a:xfrm>
          <a:custGeom>
            <a:avLst/>
            <a:gdLst/>
            <a:ahLst/>
            <a:cxnLst/>
            <a:rect l="l" t="t" r="r" b="b"/>
            <a:pathLst>
              <a:path w="1609725" h="356870">
                <a:moveTo>
                  <a:pt x="0" y="356615"/>
                </a:moveTo>
                <a:lnTo>
                  <a:pt x="1609344" y="356615"/>
                </a:lnTo>
                <a:lnTo>
                  <a:pt x="1609344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71394" y="3603497"/>
            <a:ext cx="1609725" cy="278922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Discapacidad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18888" y="1941576"/>
            <a:ext cx="1788160" cy="2101850"/>
          </a:xfrm>
          <a:custGeom>
            <a:avLst/>
            <a:gdLst/>
            <a:ahLst/>
            <a:cxnLst/>
            <a:rect l="l" t="t" r="r" b="b"/>
            <a:pathLst>
              <a:path w="1788159" h="2101850">
                <a:moveTo>
                  <a:pt x="0" y="2101596"/>
                </a:moveTo>
                <a:lnTo>
                  <a:pt x="1787652" y="2101596"/>
                </a:lnTo>
                <a:lnTo>
                  <a:pt x="1787652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8888" y="1941576"/>
            <a:ext cx="1788160" cy="2101850"/>
          </a:xfrm>
          <a:custGeom>
            <a:avLst/>
            <a:gdLst/>
            <a:ahLst/>
            <a:cxnLst/>
            <a:rect l="l" t="t" r="r" b="b"/>
            <a:pathLst>
              <a:path w="1788159" h="2101850">
                <a:moveTo>
                  <a:pt x="0" y="2101596"/>
                </a:moveTo>
                <a:lnTo>
                  <a:pt x="1787652" y="2101596"/>
                </a:lnTo>
                <a:lnTo>
                  <a:pt x="1787652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9565" y="2026157"/>
            <a:ext cx="1607819" cy="1367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9565" y="2026157"/>
            <a:ext cx="1607820" cy="1367155"/>
          </a:xfrm>
          <a:custGeom>
            <a:avLst/>
            <a:gdLst/>
            <a:ahLst/>
            <a:cxnLst/>
            <a:rect l="l" t="t" r="r" b="b"/>
            <a:pathLst>
              <a:path w="1607820" h="1367154">
                <a:moveTo>
                  <a:pt x="0" y="1367027"/>
                </a:moveTo>
                <a:lnTo>
                  <a:pt x="1607819" y="1367027"/>
                </a:lnTo>
                <a:lnTo>
                  <a:pt x="1607819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9565" y="3603497"/>
            <a:ext cx="1607820" cy="356870"/>
          </a:xfrm>
          <a:custGeom>
            <a:avLst/>
            <a:gdLst/>
            <a:ahLst/>
            <a:cxnLst/>
            <a:rect l="l" t="t" r="r" b="b"/>
            <a:pathLst>
              <a:path w="1607820" h="356870">
                <a:moveTo>
                  <a:pt x="0" y="356615"/>
                </a:moveTo>
                <a:lnTo>
                  <a:pt x="1607819" y="356615"/>
                </a:lnTo>
                <a:lnTo>
                  <a:pt x="1607819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09565" y="3603497"/>
            <a:ext cx="1607820" cy="278922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32384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254"/>
              </a:spcBef>
            </a:pPr>
            <a:r>
              <a:rPr sz="1600" spc="-10" dirty="0">
                <a:latin typeface="Calibri"/>
                <a:cs typeface="Calibri"/>
              </a:rPr>
              <a:t>Religión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57059" y="1941576"/>
            <a:ext cx="1788160" cy="2101850"/>
          </a:xfrm>
          <a:custGeom>
            <a:avLst/>
            <a:gdLst/>
            <a:ahLst/>
            <a:cxnLst/>
            <a:rect l="l" t="t" r="r" b="b"/>
            <a:pathLst>
              <a:path w="1788159" h="2101850">
                <a:moveTo>
                  <a:pt x="0" y="2101596"/>
                </a:moveTo>
                <a:lnTo>
                  <a:pt x="1787652" y="2101596"/>
                </a:lnTo>
                <a:lnTo>
                  <a:pt x="1787652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57059" y="1941576"/>
            <a:ext cx="1788160" cy="2101850"/>
          </a:xfrm>
          <a:custGeom>
            <a:avLst/>
            <a:gdLst/>
            <a:ahLst/>
            <a:cxnLst/>
            <a:rect l="l" t="t" r="r" b="b"/>
            <a:pathLst>
              <a:path w="1788159" h="2101850">
                <a:moveTo>
                  <a:pt x="0" y="2101596"/>
                </a:moveTo>
                <a:lnTo>
                  <a:pt x="1787652" y="2101596"/>
                </a:lnTo>
                <a:lnTo>
                  <a:pt x="1787652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47738" y="2026157"/>
            <a:ext cx="1607820" cy="1367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47738" y="2026157"/>
            <a:ext cx="1607820" cy="1367155"/>
          </a:xfrm>
          <a:custGeom>
            <a:avLst/>
            <a:gdLst/>
            <a:ahLst/>
            <a:cxnLst/>
            <a:rect l="l" t="t" r="r" b="b"/>
            <a:pathLst>
              <a:path w="1607820" h="1367154">
                <a:moveTo>
                  <a:pt x="0" y="1367027"/>
                </a:moveTo>
                <a:lnTo>
                  <a:pt x="1607820" y="1367027"/>
                </a:lnTo>
                <a:lnTo>
                  <a:pt x="1607820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47738" y="3603497"/>
            <a:ext cx="1607820" cy="356870"/>
          </a:xfrm>
          <a:custGeom>
            <a:avLst/>
            <a:gdLst/>
            <a:ahLst/>
            <a:cxnLst/>
            <a:rect l="l" t="t" r="r" b="b"/>
            <a:pathLst>
              <a:path w="1607820" h="356870">
                <a:moveTo>
                  <a:pt x="0" y="356615"/>
                </a:moveTo>
                <a:lnTo>
                  <a:pt x="1607820" y="356615"/>
                </a:lnTo>
                <a:lnTo>
                  <a:pt x="1607820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47738" y="3603497"/>
            <a:ext cx="1607820" cy="278922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32384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Vivir </a:t>
            </a:r>
            <a:r>
              <a:rPr sz="1600" spc="-10" dirty="0">
                <a:latin typeface="Calibri"/>
                <a:cs typeface="Calibri"/>
              </a:rPr>
              <a:t>con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VIH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4068" y="4221479"/>
            <a:ext cx="1786255" cy="2103120"/>
          </a:xfrm>
          <a:custGeom>
            <a:avLst/>
            <a:gdLst/>
            <a:ahLst/>
            <a:cxnLst/>
            <a:rect l="l" t="t" r="r" b="b"/>
            <a:pathLst>
              <a:path w="1786255" h="2103120">
                <a:moveTo>
                  <a:pt x="0" y="2103120"/>
                </a:moveTo>
                <a:lnTo>
                  <a:pt x="1786127" y="2103120"/>
                </a:lnTo>
                <a:lnTo>
                  <a:pt x="1786127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4068" y="4221479"/>
            <a:ext cx="1786255" cy="2103120"/>
          </a:xfrm>
          <a:custGeom>
            <a:avLst/>
            <a:gdLst/>
            <a:ahLst/>
            <a:cxnLst/>
            <a:rect l="l" t="t" r="r" b="b"/>
            <a:pathLst>
              <a:path w="1786255" h="2103120">
                <a:moveTo>
                  <a:pt x="0" y="2103120"/>
                </a:moveTo>
                <a:lnTo>
                  <a:pt x="1786127" y="2103120"/>
                </a:lnTo>
                <a:lnTo>
                  <a:pt x="1786127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222" y="4307585"/>
            <a:ext cx="1609725" cy="1365885"/>
          </a:xfrm>
          <a:custGeom>
            <a:avLst/>
            <a:gdLst/>
            <a:ahLst/>
            <a:cxnLst/>
            <a:rect l="l" t="t" r="r" b="b"/>
            <a:pathLst>
              <a:path w="1609725" h="1365885">
                <a:moveTo>
                  <a:pt x="0" y="1365504"/>
                </a:moveTo>
                <a:lnTo>
                  <a:pt x="1609343" y="1365504"/>
                </a:lnTo>
                <a:lnTo>
                  <a:pt x="1609343" y="0"/>
                </a:lnTo>
                <a:lnTo>
                  <a:pt x="0" y="0"/>
                </a:lnTo>
                <a:lnTo>
                  <a:pt x="0" y="1365504"/>
                </a:lnTo>
                <a:close/>
              </a:path>
            </a:pathLst>
          </a:custGeom>
          <a:solidFill>
            <a:srgbClr val="C2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222" y="4307585"/>
            <a:ext cx="1609725" cy="1365885"/>
          </a:xfrm>
          <a:custGeom>
            <a:avLst/>
            <a:gdLst/>
            <a:ahLst/>
            <a:cxnLst/>
            <a:rect l="l" t="t" r="r" b="b"/>
            <a:pathLst>
              <a:path w="1609725" h="1365885">
                <a:moveTo>
                  <a:pt x="0" y="1365504"/>
                </a:moveTo>
                <a:lnTo>
                  <a:pt x="1609343" y="1365504"/>
                </a:lnTo>
                <a:lnTo>
                  <a:pt x="1609343" y="0"/>
                </a:lnTo>
                <a:lnTo>
                  <a:pt x="0" y="0"/>
                </a:lnTo>
                <a:lnTo>
                  <a:pt x="0" y="13655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3222" y="5883402"/>
            <a:ext cx="1609725" cy="358140"/>
          </a:xfrm>
          <a:custGeom>
            <a:avLst/>
            <a:gdLst/>
            <a:ahLst/>
            <a:cxnLst/>
            <a:rect l="l" t="t" r="r" b="b"/>
            <a:pathLst>
              <a:path w="1609725" h="358139">
                <a:moveTo>
                  <a:pt x="0" y="358140"/>
                </a:moveTo>
                <a:lnTo>
                  <a:pt x="1609343" y="358140"/>
                </a:lnTo>
                <a:lnTo>
                  <a:pt x="1609343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33222" y="5883402"/>
            <a:ext cx="1609725" cy="280846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latin typeface="Calibri"/>
                <a:cs typeface="Calibri"/>
              </a:rPr>
              <a:t>Edad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82239" y="4221479"/>
            <a:ext cx="1786255" cy="2103120"/>
          </a:xfrm>
          <a:custGeom>
            <a:avLst/>
            <a:gdLst/>
            <a:ahLst/>
            <a:cxnLst/>
            <a:rect l="l" t="t" r="r" b="b"/>
            <a:pathLst>
              <a:path w="1786254" h="2103120">
                <a:moveTo>
                  <a:pt x="0" y="2103120"/>
                </a:moveTo>
                <a:lnTo>
                  <a:pt x="1786127" y="2103120"/>
                </a:lnTo>
                <a:lnTo>
                  <a:pt x="1786127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2239" y="4221479"/>
            <a:ext cx="1786255" cy="2103120"/>
          </a:xfrm>
          <a:custGeom>
            <a:avLst/>
            <a:gdLst/>
            <a:ahLst/>
            <a:cxnLst/>
            <a:rect l="l" t="t" r="r" b="b"/>
            <a:pathLst>
              <a:path w="1786254" h="2103120">
                <a:moveTo>
                  <a:pt x="0" y="2103120"/>
                </a:moveTo>
                <a:lnTo>
                  <a:pt x="1786127" y="2103120"/>
                </a:lnTo>
                <a:lnTo>
                  <a:pt x="1786127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71394" y="4307585"/>
            <a:ext cx="1609344" cy="1365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71394" y="4307585"/>
            <a:ext cx="1609725" cy="1365885"/>
          </a:xfrm>
          <a:custGeom>
            <a:avLst/>
            <a:gdLst/>
            <a:ahLst/>
            <a:cxnLst/>
            <a:rect l="l" t="t" r="r" b="b"/>
            <a:pathLst>
              <a:path w="1609725" h="1365885">
                <a:moveTo>
                  <a:pt x="0" y="1365504"/>
                </a:moveTo>
                <a:lnTo>
                  <a:pt x="1609344" y="1365504"/>
                </a:lnTo>
                <a:lnTo>
                  <a:pt x="1609344" y="0"/>
                </a:lnTo>
                <a:lnTo>
                  <a:pt x="0" y="0"/>
                </a:lnTo>
                <a:lnTo>
                  <a:pt x="0" y="13655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71394" y="5883402"/>
            <a:ext cx="1609725" cy="358140"/>
          </a:xfrm>
          <a:custGeom>
            <a:avLst/>
            <a:gdLst/>
            <a:ahLst/>
            <a:cxnLst/>
            <a:rect l="l" t="t" r="r" b="b"/>
            <a:pathLst>
              <a:path w="1609725" h="358139">
                <a:moveTo>
                  <a:pt x="0" y="358140"/>
                </a:moveTo>
                <a:lnTo>
                  <a:pt x="1609344" y="358140"/>
                </a:lnTo>
                <a:lnTo>
                  <a:pt x="1609344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771394" y="5865495"/>
            <a:ext cx="1609725" cy="280846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3429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latin typeface="Calibri"/>
                <a:cs typeface="Calibri"/>
              </a:rPr>
              <a:t>Lugar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origen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84191" y="3986784"/>
            <a:ext cx="2257043" cy="2572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18888" y="4221479"/>
            <a:ext cx="1788160" cy="2103120"/>
          </a:xfrm>
          <a:custGeom>
            <a:avLst/>
            <a:gdLst/>
            <a:ahLst/>
            <a:cxnLst/>
            <a:rect l="l" t="t" r="r" b="b"/>
            <a:pathLst>
              <a:path w="1788159" h="2103120">
                <a:moveTo>
                  <a:pt x="0" y="2103120"/>
                </a:moveTo>
                <a:lnTo>
                  <a:pt x="1787652" y="2103120"/>
                </a:lnTo>
                <a:lnTo>
                  <a:pt x="1787652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18888" y="4221479"/>
            <a:ext cx="1788160" cy="2103120"/>
          </a:xfrm>
          <a:custGeom>
            <a:avLst/>
            <a:gdLst/>
            <a:ahLst/>
            <a:cxnLst/>
            <a:rect l="l" t="t" r="r" b="b"/>
            <a:pathLst>
              <a:path w="1788159" h="2103120">
                <a:moveTo>
                  <a:pt x="0" y="2103120"/>
                </a:moveTo>
                <a:lnTo>
                  <a:pt x="1787652" y="2103120"/>
                </a:lnTo>
                <a:lnTo>
                  <a:pt x="1787652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9565" y="4307585"/>
            <a:ext cx="1607820" cy="1365885"/>
          </a:xfrm>
          <a:custGeom>
            <a:avLst/>
            <a:gdLst/>
            <a:ahLst/>
            <a:cxnLst/>
            <a:rect l="l" t="t" r="r" b="b"/>
            <a:pathLst>
              <a:path w="1607820" h="1365885">
                <a:moveTo>
                  <a:pt x="0" y="1365504"/>
                </a:moveTo>
                <a:lnTo>
                  <a:pt x="1607819" y="1365504"/>
                </a:lnTo>
                <a:lnTo>
                  <a:pt x="1607819" y="0"/>
                </a:lnTo>
                <a:lnTo>
                  <a:pt x="0" y="0"/>
                </a:lnTo>
                <a:lnTo>
                  <a:pt x="0" y="1365504"/>
                </a:lnTo>
                <a:close/>
              </a:path>
            </a:pathLst>
          </a:custGeom>
          <a:solidFill>
            <a:srgbClr val="C2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09565" y="4307585"/>
            <a:ext cx="1607820" cy="1365885"/>
          </a:xfrm>
          <a:custGeom>
            <a:avLst/>
            <a:gdLst/>
            <a:ahLst/>
            <a:cxnLst/>
            <a:rect l="l" t="t" r="r" b="b"/>
            <a:pathLst>
              <a:path w="1607820" h="1365885">
                <a:moveTo>
                  <a:pt x="0" y="1365504"/>
                </a:moveTo>
                <a:lnTo>
                  <a:pt x="1607819" y="1365504"/>
                </a:lnTo>
                <a:lnTo>
                  <a:pt x="1607819" y="0"/>
                </a:lnTo>
                <a:lnTo>
                  <a:pt x="0" y="0"/>
                </a:lnTo>
                <a:lnTo>
                  <a:pt x="0" y="13655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09565" y="5883402"/>
            <a:ext cx="1607820" cy="358140"/>
          </a:xfrm>
          <a:custGeom>
            <a:avLst/>
            <a:gdLst/>
            <a:ahLst/>
            <a:cxnLst/>
            <a:rect l="l" t="t" r="r" b="b"/>
            <a:pathLst>
              <a:path w="1607820" h="358139">
                <a:moveTo>
                  <a:pt x="0" y="358140"/>
                </a:moveTo>
                <a:lnTo>
                  <a:pt x="1607819" y="358140"/>
                </a:lnTo>
                <a:lnTo>
                  <a:pt x="1607819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09565" y="5883402"/>
            <a:ext cx="1607820" cy="307777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75"/>
              </a:lnSpc>
            </a:pPr>
            <a:r>
              <a:rPr sz="2000" spc="-25" dirty="0">
                <a:latin typeface="Calibri"/>
                <a:cs typeface="Calibri"/>
              </a:rPr>
              <a:t>Sexo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22364" y="3986784"/>
            <a:ext cx="2257044" cy="2572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7059" y="4221479"/>
            <a:ext cx="1788160" cy="2103120"/>
          </a:xfrm>
          <a:custGeom>
            <a:avLst/>
            <a:gdLst/>
            <a:ahLst/>
            <a:cxnLst/>
            <a:rect l="l" t="t" r="r" b="b"/>
            <a:pathLst>
              <a:path w="1788159" h="2103120">
                <a:moveTo>
                  <a:pt x="0" y="2103120"/>
                </a:moveTo>
                <a:lnTo>
                  <a:pt x="1787652" y="2103120"/>
                </a:lnTo>
                <a:lnTo>
                  <a:pt x="1787652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57059" y="4221479"/>
            <a:ext cx="1788160" cy="2103120"/>
          </a:xfrm>
          <a:custGeom>
            <a:avLst/>
            <a:gdLst/>
            <a:ahLst/>
            <a:cxnLst/>
            <a:rect l="l" t="t" r="r" b="b"/>
            <a:pathLst>
              <a:path w="1788159" h="2103120">
                <a:moveTo>
                  <a:pt x="0" y="2103120"/>
                </a:moveTo>
                <a:lnTo>
                  <a:pt x="1787652" y="2103120"/>
                </a:lnTo>
                <a:lnTo>
                  <a:pt x="1787652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47738" y="4307585"/>
            <a:ext cx="1607820" cy="1365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47738" y="4307585"/>
            <a:ext cx="1607820" cy="1365885"/>
          </a:xfrm>
          <a:custGeom>
            <a:avLst/>
            <a:gdLst/>
            <a:ahLst/>
            <a:cxnLst/>
            <a:rect l="l" t="t" r="r" b="b"/>
            <a:pathLst>
              <a:path w="1607820" h="1365885">
                <a:moveTo>
                  <a:pt x="0" y="1365504"/>
                </a:moveTo>
                <a:lnTo>
                  <a:pt x="1607820" y="1365504"/>
                </a:lnTo>
                <a:lnTo>
                  <a:pt x="1607820" y="0"/>
                </a:lnTo>
                <a:lnTo>
                  <a:pt x="0" y="0"/>
                </a:lnTo>
                <a:lnTo>
                  <a:pt x="0" y="13655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7738" y="5883402"/>
            <a:ext cx="1607820" cy="358140"/>
          </a:xfrm>
          <a:custGeom>
            <a:avLst/>
            <a:gdLst/>
            <a:ahLst/>
            <a:cxnLst/>
            <a:rect l="l" t="t" r="r" b="b"/>
            <a:pathLst>
              <a:path w="1607820" h="358139">
                <a:moveTo>
                  <a:pt x="0" y="358140"/>
                </a:moveTo>
                <a:lnTo>
                  <a:pt x="1607820" y="358140"/>
                </a:lnTo>
                <a:lnTo>
                  <a:pt x="1607820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047738" y="5883402"/>
            <a:ext cx="1607820" cy="307777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0" rIns="0" bIns="0" rtlCol="0">
            <a:spAutoFit/>
          </a:bodyPr>
          <a:lstStyle/>
          <a:p>
            <a:pPr marL="420370">
              <a:lnSpc>
                <a:spcPts val="2375"/>
              </a:lnSpc>
            </a:pPr>
            <a:r>
              <a:rPr sz="2000" spc="-10" dirty="0">
                <a:latin typeface="Calibri"/>
                <a:cs typeface="Calibri"/>
              </a:rPr>
              <a:t>Género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835652" y="4221479"/>
            <a:ext cx="1752600" cy="1511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1123" y="1988820"/>
            <a:ext cx="1705356" cy="1583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1123" y="4293108"/>
            <a:ext cx="1700783" cy="14950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3 Rectángulo"/>
          <p:cNvSpPr>
            <a:spLocks noGrp="1" noChangeArrowheads="1"/>
          </p:cNvSpPr>
          <p:nvPr>
            <p:ph type="title"/>
          </p:nvPr>
        </p:nvSpPr>
        <p:spPr bwMode="auto">
          <a:xfrm>
            <a:off x="14512" y="563867"/>
            <a:ext cx="9129488" cy="584775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S" b="1" dirty="0" smtClean="0">
                <a:latin typeface="Kefa" charset="0"/>
                <a:ea typeface="Kefa" charset="0"/>
                <a:cs typeface="Kefa" charset="0"/>
              </a:rPr>
              <a:t>Significa que, </a:t>
            </a:r>
            <a:r>
              <a:rPr lang="es-ES" sz="3200" b="1" dirty="0" smtClean="0">
                <a:latin typeface="Kefa" charset="0"/>
                <a:ea typeface="Kefa" charset="0"/>
                <a:cs typeface="Kefa" charset="0"/>
              </a:rPr>
              <a:t>nadie</a:t>
            </a:r>
            <a:r>
              <a:rPr lang="es-ES" b="1" dirty="0" smtClean="0">
                <a:latin typeface="Kefa" charset="0"/>
                <a:ea typeface="Kefa" charset="0"/>
                <a:cs typeface="Kefa" charset="0"/>
              </a:rPr>
              <a:t> </a:t>
            </a:r>
            <a:r>
              <a:rPr lang="es-ES" b="1" dirty="0" err="1" smtClean="0">
                <a:latin typeface="Kefa" charset="0"/>
                <a:ea typeface="Kefa" charset="0"/>
                <a:cs typeface="Kefa" charset="0"/>
              </a:rPr>
              <a:t>podr</a:t>
            </a:r>
            <a:r>
              <a:rPr lang="es-ES_tradnl" b="1" dirty="0" smtClean="0">
                <a:latin typeface="Kefa" charset="0"/>
                <a:ea typeface="Kefa" charset="0"/>
                <a:cs typeface="Kefa" charset="0"/>
              </a:rPr>
              <a:t>á ser discriminada/o por:</a:t>
            </a:r>
            <a:endParaRPr lang="es-ES" b="1" dirty="0">
              <a:latin typeface="Kefa" charset="0"/>
              <a:ea typeface="Kefa" charset="0"/>
              <a:cs typeface="Kefa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64" y="6341415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1459" y="530932"/>
            <a:ext cx="8594090" cy="5544820"/>
          </a:xfrm>
          <a:custGeom>
            <a:avLst/>
            <a:gdLst/>
            <a:ahLst/>
            <a:cxnLst/>
            <a:rect l="l" t="t" r="r" b="b"/>
            <a:pathLst>
              <a:path w="8594090" h="5544820">
                <a:moveTo>
                  <a:pt x="0" y="5544312"/>
                </a:moveTo>
                <a:lnTo>
                  <a:pt x="8593836" y="5544312"/>
                </a:lnTo>
                <a:lnTo>
                  <a:pt x="8593836" y="0"/>
                </a:lnTo>
                <a:lnTo>
                  <a:pt x="0" y="0"/>
                </a:lnTo>
                <a:lnTo>
                  <a:pt x="0" y="5544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984" y="1363980"/>
            <a:ext cx="1889760" cy="2222500"/>
          </a:xfrm>
          <a:custGeom>
            <a:avLst/>
            <a:gdLst/>
            <a:ahLst/>
            <a:cxnLst/>
            <a:rect l="l" t="t" r="r" b="b"/>
            <a:pathLst>
              <a:path w="1889760" h="2222500">
                <a:moveTo>
                  <a:pt x="0" y="2221992"/>
                </a:moveTo>
                <a:lnTo>
                  <a:pt x="1889760" y="2221992"/>
                </a:lnTo>
                <a:lnTo>
                  <a:pt x="1889760" y="0"/>
                </a:lnTo>
                <a:lnTo>
                  <a:pt x="0" y="0"/>
                </a:lnTo>
                <a:lnTo>
                  <a:pt x="0" y="2221992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8234" y="1453133"/>
            <a:ext cx="1700783" cy="144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234" y="1453133"/>
            <a:ext cx="1701164" cy="1445260"/>
          </a:xfrm>
          <a:custGeom>
            <a:avLst/>
            <a:gdLst/>
            <a:ahLst/>
            <a:cxnLst/>
            <a:rect l="l" t="t" r="r" b="b"/>
            <a:pathLst>
              <a:path w="1701164" h="1445260">
                <a:moveTo>
                  <a:pt x="0" y="1444752"/>
                </a:moveTo>
                <a:lnTo>
                  <a:pt x="1700783" y="1444752"/>
                </a:lnTo>
                <a:lnTo>
                  <a:pt x="1700783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234" y="3120389"/>
            <a:ext cx="1701164" cy="378460"/>
          </a:xfrm>
          <a:custGeom>
            <a:avLst/>
            <a:gdLst/>
            <a:ahLst/>
            <a:cxnLst/>
            <a:rect l="l" t="t" r="r" b="b"/>
            <a:pathLst>
              <a:path w="1701164" h="378460">
                <a:moveTo>
                  <a:pt x="0" y="377951"/>
                </a:moveTo>
                <a:lnTo>
                  <a:pt x="1700783" y="377951"/>
                </a:lnTo>
                <a:lnTo>
                  <a:pt x="1700783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8234" y="3120389"/>
            <a:ext cx="1701164" cy="283410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52069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409"/>
              </a:spcBef>
            </a:pPr>
            <a:r>
              <a:rPr sz="1500" spc="-5" dirty="0">
                <a:latin typeface="Calibri"/>
                <a:cs typeface="Calibri"/>
              </a:rPr>
              <a:t>Orientación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sexual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7167" y="1363980"/>
            <a:ext cx="1889760" cy="2222500"/>
          </a:xfrm>
          <a:custGeom>
            <a:avLst/>
            <a:gdLst/>
            <a:ahLst/>
            <a:cxnLst/>
            <a:rect l="l" t="t" r="r" b="b"/>
            <a:pathLst>
              <a:path w="1889760" h="2222500">
                <a:moveTo>
                  <a:pt x="0" y="2221992"/>
                </a:moveTo>
                <a:lnTo>
                  <a:pt x="1889759" y="2221992"/>
                </a:lnTo>
                <a:lnTo>
                  <a:pt x="1889759" y="0"/>
                </a:lnTo>
                <a:lnTo>
                  <a:pt x="0" y="0"/>
                </a:lnTo>
                <a:lnTo>
                  <a:pt x="0" y="2221992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7167" y="1363980"/>
            <a:ext cx="1889760" cy="2222500"/>
          </a:xfrm>
          <a:custGeom>
            <a:avLst/>
            <a:gdLst/>
            <a:ahLst/>
            <a:cxnLst/>
            <a:rect l="l" t="t" r="r" b="b"/>
            <a:pathLst>
              <a:path w="1889760" h="2222500">
                <a:moveTo>
                  <a:pt x="0" y="2221992"/>
                </a:moveTo>
                <a:lnTo>
                  <a:pt x="1889759" y="2221992"/>
                </a:lnTo>
                <a:lnTo>
                  <a:pt x="1889759" y="0"/>
                </a:lnTo>
                <a:lnTo>
                  <a:pt x="0" y="0"/>
                </a:lnTo>
                <a:lnTo>
                  <a:pt x="0" y="2221992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2417" y="1453133"/>
            <a:ext cx="1700783" cy="1444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2417" y="1453133"/>
            <a:ext cx="1701164" cy="1445260"/>
          </a:xfrm>
          <a:custGeom>
            <a:avLst/>
            <a:gdLst/>
            <a:ahLst/>
            <a:cxnLst/>
            <a:rect l="l" t="t" r="r" b="b"/>
            <a:pathLst>
              <a:path w="1701164" h="1445260">
                <a:moveTo>
                  <a:pt x="0" y="1444752"/>
                </a:moveTo>
                <a:lnTo>
                  <a:pt x="1700783" y="1444752"/>
                </a:lnTo>
                <a:lnTo>
                  <a:pt x="1700783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2417" y="3120389"/>
            <a:ext cx="1701164" cy="378460"/>
          </a:xfrm>
          <a:custGeom>
            <a:avLst/>
            <a:gdLst/>
            <a:ahLst/>
            <a:cxnLst/>
            <a:rect l="l" t="t" r="r" b="b"/>
            <a:pathLst>
              <a:path w="1701164" h="378460">
                <a:moveTo>
                  <a:pt x="0" y="377951"/>
                </a:moveTo>
                <a:lnTo>
                  <a:pt x="1700783" y="377951"/>
                </a:lnTo>
                <a:lnTo>
                  <a:pt x="1700783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82417" y="3120389"/>
            <a:ext cx="1701164" cy="298799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52069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latin typeface="Calibri"/>
                <a:cs typeface="Calibri"/>
              </a:rPr>
              <a:t>Filiación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política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1352" y="1363980"/>
            <a:ext cx="1888489" cy="2222500"/>
          </a:xfrm>
          <a:custGeom>
            <a:avLst/>
            <a:gdLst/>
            <a:ahLst/>
            <a:cxnLst/>
            <a:rect l="l" t="t" r="r" b="b"/>
            <a:pathLst>
              <a:path w="1888490" h="2222500">
                <a:moveTo>
                  <a:pt x="0" y="2221992"/>
                </a:moveTo>
                <a:lnTo>
                  <a:pt x="1888236" y="2221992"/>
                </a:lnTo>
                <a:lnTo>
                  <a:pt x="1888236" y="0"/>
                </a:lnTo>
                <a:lnTo>
                  <a:pt x="0" y="0"/>
                </a:lnTo>
                <a:lnTo>
                  <a:pt x="0" y="2221992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1352" y="1363980"/>
            <a:ext cx="1888489" cy="2222500"/>
          </a:xfrm>
          <a:custGeom>
            <a:avLst/>
            <a:gdLst/>
            <a:ahLst/>
            <a:cxnLst/>
            <a:rect l="l" t="t" r="r" b="b"/>
            <a:pathLst>
              <a:path w="1888490" h="2222500">
                <a:moveTo>
                  <a:pt x="0" y="2221992"/>
                </a:moveTo>
                <a:lnTo>
                  <a:pt x="1888236" y="2221992"/>
                </a:lnTo>
                <a:lnTo>
                  <a:pt x="1888236" y="0"/>
                </a:lnTo>
                <a:lnTo>
                  <a:pt x="0" y="0"/>
                </a:lnTo>
                <a:lnTo>
                  <a:pt x="0" y="2221992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16602" y="1453133"/>
            <a:ext cx="1699259" cy="1444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6602" y="1453133"/>
            <a:ext cx="1699260" cy="1445260"/>
          </a:xfrm>
          <a:custGeom>
            <a:avLst/>
            <a:gdLst/>
            <a:ahLst/>
            <a:cxnLst/>
            <a:rect l="l" t="t" r="r" b="b"/>
            <a:pathLst>
              <a:path w="1699259" h="1445260">
                <a:moveTo>
                  <a:pt x="0" y="1444752"/>
                </a:moveTo>
                <a:lnTo>
                  <a:pt x="1699259" y="1444752"/>
                </a:lnTo>
                <a:lnTo>
                  <a:pt x="1699259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16602" y="3120389"/>
            <a:ext cx="1699260" cy="378460"/>
          </a:xfrm>
          <a:custGeom>
            <a:avLst/>
            <a:gdLst/>
            <a:ahLst/>
            <a:cxnLst/>
            <a:rect l="l" t="t" r="r" b="b"/>
            <a:pathLst>
              <a:path w="1699259" h="378460">
                <a:moveTo>
                  <a:pt x="0" y="377951"/>
                </a:moveTo>
                <a:lnTo>
                  <a:pt x="1699259" y="377951"/>
                </a:lnTo>
                <a:lnTo>
                  <a:pt x="1699259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solidFill>
            <a:srgbClr val="5BBFCA"/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16602" y="3120389"/>
            <a:ext cx="1699260" cy="283410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52069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409"/>
              </a:spcBef>
            </a:pPr>
            <a:r>
              <a:rPr sz="1500" spc="-5" dirty="0">
                <a:latin typeface="Calibri"/>
                <a:cs typeface="Calibri"/>
              </a:rPr>
              <a:t>Identidad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cultural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55535" y="1363980"/>
            <a:ext cx="1888489" cy="2222500"/>
          </a:xfrm>
          <a:custGeom>
            <a:avLst/>
            <a:gdLst/>
            <a:ahLst/>
            <a:cxnLst/>
            <a:rect l="l" t="t" r="r" b="b"/>
            <a:pathLst>
              <a:path w="1888490" h="2222500">
                <a:moveTo>
                  <a:pt x="0" y="2221992"/>
                </a:moveTo>
                <a:lnTo>
                  <a:pt x="1888235" y="2221992"/>
                </a:lnTo>
                <a:lnTo>
                  <a:pt x="1888235" y="0"/>
                </a:lnTo>
                <a:lnTo>
                  <a:pt x="0" y="0"/>
                </a:lnTo>
                <a:lnTo>
                  <a:pt x="0" y="2221992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50785" y="1453133"/>
            <a:ext cx="1699260" cy="1444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50785" y="1453133"/>
            <a:ext cx="1699260" cy="1445260"/>
          </a:xfrm>
          <a:custGeom>
            <a:avLst/>
            <a:gdLst/>
            <a:ahLst/>
            <a:cxnLst/>
            <a:rect l="l" t="t" r="r" b="b"/>
            <a:pathLst>
              <a:path w="1699259" h="1445260">
                <a:moveTo>
                  <a:pt x="0" y="1444752"/>
                </a:moveTo>
                <a:lnTo>
                  <a:pt x="1699260" y="1444752"/>
                </a:lnTo>
                <a:lnTo>
                  <a:pt x="1699260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50785" y="3120389"/>
            <a:ext cx="1699260" cy="378460"/>
          </a:xfrm>
          <a:custGeom>
            <a:avLst/>
            <a:gdLst/>
            <a:ahLst/>
            <a:cxnLst/>
            <a:rect l="l" t="t" r="r" b="b"/>
            <a:pathLst>
              <a:path w="1699259" h="378460">
                <a:moveTo>
                  <a:pt x="0" y="377951"/>
                </a:moveTo>
                <a:lnTo>
                  <a:pt x="1699260" y="377951"/>
                </a:lnTo>
                <a:lnTo>
                  <a:pt x="1699260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solidFill>
            <a:srgbClr val="5BB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50785" y="3120389"/>
            <a:ext cx="1699260" cy="378460"/>
          </a:xfrm>
          <a:custGeom>
            <a:avLst/>
            <a:gdLst/>
            <a:ahLst/>
            <a:cxnLst/>
            <a:rect l="l" t="t" r="r" b="b"/>
            <a:pathLst>
              <a:path w="1699259" h="378460">
                <a:moveTo>
                  <a:pt x="0" y="377951"/>
                </a:moveTo>
                <a:lnTo>
                  <a:pt x="1699260" y="377951"/>
                </a:lnTo>
                <a:lnTo>
                  <a:pt x="1699260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55535" y="1363980"/>
            <a:ext cx="1888489" cy="222250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552450">
              <a:lnSpc>
                <a:spcPts val="1725"/>
              </a:lnSpc>
              <a:spcBef>
                <a:spcPts val="1305"/>
              </a:spcBef>
            </a:pPr>
            <a:r>
              <a:rPr sz="1500" dirty="0">
                <a:latin typeface="Calibri"/>
                <a:cs typeface="Calibri"/>
              </a:rPr>
              <a:t>Condición</a:t>
            </a:r>
          </a:p>
          <a:p>
            <a:pPr marL="537210">
              <a:lnSpc>
                <a:spcPts val="1725"/>
              </a:lnSpc>
            </a:pPr>
            <a:r>
              <a:rPr sz="1500" spc="-10" dirty="0">
                <a:latin typeface="Calibri"/>
                <a:cs typeface="Calibri"/>
              </a:rPr>
              <a:t>migratoria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2984" y="3774947"/>
            <a:ext cx="1889760" cy="2223770"/>
          </a:xfrm>
          <a:custGeom>
            <a:avLst/>
            <a:gdLst/>
            <a:ahLst/>
            <a:cxnLst/>
            <a:rect l="l" t="t" r="r" b="b"/>
            <a:pathLst>
              <a:path w="1889760" h="2223770">
                <a:moveTo>
                  <a:pt x="0" y="2223516"/>
                </a:moveTo>
                <a:lnTo>
                  <a:pt x="1889760" y="2223516"/>
                </a:lnTo>
                <a:lnTo>
                  <a:pt x="1889760" y="0"/>
                </a:lnTo>
                <a:lnTo>
                  <a:pt x="0" y="0"/>
                </a:lnTo>
                <a:lnTo>
                  <a:pt x="0" y="222351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984" y="3774947"/>
            <a:ext cx="1889760" cy="2223770"/>
          </a:xfrm>
          <a:custGeom>
            <a:avLst/>
            <a:gdLst/>
            <a:ahLst/>
            <a:cxnLst/>
            <a:rect l="l" t="t" r="r" b="b"/>
            <a:pathLst>
              <a:path w="1889760" h="2223770">
                <a:moveTo>
                  <a:pt x="0" y="2223516"/>
                </a:moveTo>
                <a:lnTo>
                  <a:pt x="1889760" y="2223516"/>
                </a:lnTo>
                <a:lnTo>
                  <a:pt x="1889760" y="0"/>
                </a:lnTo>
                <a:lnTo>
                  <a:pt x="0" y="0"/>
                </a:lnTo>
                <a:lnTo>
                  <a:pt x="0" y="2223516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234" y="3865626"/>
            <a:ext cx="1700783" cy="1444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8234" y="3865626"/>
            <a:ext cx="1701164" cy="1445260"/>
          </a:xfrm>
          <a:custGeom>
            <a:avLst/>
            <a:gdLst/>
            <a:ahLst/>
            <a:cxnLst/>
            <a:rect l="l" t="t" r="r" b="b"/>
            <a:pathLst>
              <a:path w="1701164" h="1445260">
                <a:moveTo>
                  <a:pt x="0" y="1444752"/>
                </a:moveTo>
                <a:lnTo>
                  <a:pt x="1700783" y="1444752"/>
                </a:lnTo>
                <a:lnTo>
                  <a:pt x="1700783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8234" y="5427726"/>
            <a:ext cx="1701164" cy="516890"/>
          </a:xfrm>
          <a:custGeom>
            <a:avLst/>
            <a:gdLst/>
            <a:ahLst/>
            <a:cxnLst/>
            <a:rect l="l" t="t" r="r" b="b"/>
            <a:pathLst>
              <a:path w="1701164" h="516889">
                <a:moveTo>
                  <a:pt x="0" y="516636"/>
                </a:moveTo>
                <a:lnTo>
                  <a:pt x="1700783" y="516636"/>
                </a:lnTo>
                <a:lnTo>
                  <a:pt x="1700783" y="0"/>
                </a:lnTo>
                <a:lnTo>
                  <a:pt x="0" y="0"/>
                </a:lnTo>
                <a:lnTo>
                  <a:pt x="0" y="516636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8234" y="5427726"/>
            <a:ext cx="1701164" cy="463588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15"/>
              </a:spcBef>
            </a:pPr>
            <a:r>
              <a:rPr sz="1600" spc="-5" dirty="0">
                <a:latin typeface="Calibri"/>
                <a:cs typeface="Calibri"/>
              </a:rPr>
              <a:t>Condición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spc="-10" dirty="0">
                <a:latin typeface="Calibri"/>
                <a:cs typeface="Calibri"/>
              </a:rPr>
              <a:t>socioeconómica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87167" y="3774947"/>
            <a:ext cx="1889760" cy="2223770"/>
          </a:xfrm>
          <a:custGeom>
            <a:avLst/>
            <a:gdLst/>
            <a:ahLst/>
            <a:cxnLst/>
            <a:rect l="l" t="t" r="r" b="b"/>
            <a:pathLst>
              <a:path w="1889760" h="2223770">
                <a:moveTo>
                  <a:pt x="0" y="2223516"/>
                </a:moveTo>
                <a:lnTo>
                  <a:pt x="1889759" y="2223516"/>
                </a:lnTo>
                <a:lnTo>
                  <a:pt x="1889759" y="0"/>
                </a:lnTo>
                <a:lnTo>
                  <a:pt x="0" y="0"/>
                </a:lnTo>
                <a:lnTo>
                  <a:pt x="0" y="222351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87167" y="3774947"/>
            <a:ext cx="1889760" cy="2223770"/>
          </a:xfrm>
          <a:custGeom>
            <a:avLst/>
            <a:gdLst/>
            <a:ahLst/>
            <a:cxnLst/>
            <a:rect l="l" t="t" r="r" b="b"/>
            <a:pathLst>
              <a:path w="1889760" h="2223770">
                <a:moveTo>
                  <a:pt x="0" y="2223516"/>
                </a:moveTo>
                <a:lnTo>
                  <a:pt x="1889759" y="2223516"/>
                </a:lnTo>
                <a:lnTo>
                  <a:pt x="1889759" y="0"/>
                </a:lnTo>
                <a:lnTo>
                  <a:pt x="0" y="0"/>
                </a:lnTo>
                <a:lnTo>
                  <a:pt x="0" y="2223516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82417" y="3865626"/>
            <a:ext cx="1700783" cy="1444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82417" y="3865626"/>
            <a:ext cx="1701164" cy="1445260"/>
          </a:xfrm>
          <a:custGeom>
            <a:avLst/>
            <a:gdLst/>
            <a:ahLst/>
            <a:cxnLst/>
            <a:rect l="l" t="t" r="r" b="b"/>
            <a:pathLst>
              <a:path w="1701164" h="1445260">
                <a:moveTo>
                  <a:pt x="0" y="1444752"/>
                </a:moveTo>
                <a:lnTo>
                  <a:pt x="1700783" y="1444752"/>
                </a:lnTo>
                <a:lnTo>
                  <a:pt x="1700783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2417" y="5532882"/>
            <a:ext cx="1701164" cy="376555"/>
          </a:xfrm>
          <a:custGeom>
            <a:avLst/>
            <a:gdLst/>
            <a:ahLst/>
            <a:cxnLst/>
            <a:rect l="l" t="t" r="r" b="b"/>
            <a:pathLst>
              <a:path w="1701164" h="376554">
                <a:moveTo>
                  <a:pt x="0" y="376428"/>
                </a:moveTo>
                <a:lnTo>
                  <a:pt x="1700783" y="376428"/>
                </a:lnTo>
                <a:lnTo>
                  <a:pt x="1700783" y="0"/>
                </a:lnTo>
                <a:lnTo>
                  <a:pt x="0" y="0"/>
                </a:lnTo>
                <a:lnTo>
                  <a:pt x="0" y="37642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82417" y="5532882"/>
            <a:ext cx="1701164" cy="289823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4318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340"/>
              </a:spcBef>
            </a:pPr>
            <a:r>
              <a:rPr sz="1600" spc="-10" dirty="0">
                <a:latin typeface="Calibri"/>
                <a:cs typeface="Calibri"/>
              </a:rPr>
              <a:t>Pasado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judicial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21352" y="3774947"/>
            <a:ext cx="1888489" cy="2223770"/>
          </a:xfrm>
          <a:custGeom>
            <a:avLst/>
            <a:gdLst/>
            <a:ahLst/>
            <a:cxnLst/>
            <a:rect l="l" t="t" r="r" b="b"/>
            <a:pathLst>
              <a:path w="1888490" h="2223770">
                <a:moveTo>
                  <a:pt x="0" y="2223516"/>
                </a:moveTo>
                <a:lnTo>
                  <a:pt x="1888236" y="2223516"/>
                </a:lnTo>
                <a:lnTo>
                  <a:pt x="1888236" y="0"/>
                </a:lnTo>
                <a:lnTo>
                  <a:pt x="0" y="0"/>
                </a:lnTo>
                <a:lnTo>
                  <a:pt x="0" y="222351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21352" y="3774947"/>
            <a:ext cx="1888489" cy="2223770"/>
          </a:xfrm>
          <a:custGeom>
            <a:avLst/>
            <a:gdLst/>
            <a:ahLst/>
            <a:cxnLst/>
            <a:rect l="l" t="t" r="r" b="b"/>
            <a:pathLst>
              <a:path w="1888490" h="2223770">
                <a:moveTo>
                  <a:pt x="0" y="2223516"/>
                </a:moveTo>
                <a:lnTo>
                  <a:pt x="1888236" y="2223516"/>
                </a:lnTo>
                <a:lnTo>
                  <a:pt x="1888236" y="0"/>
                </a:lnTo>
                <a:lnTo>
                  <a:pt x="0" y="0"/>
                </a:lnTo>
                <a:lnTo>
                  <a:pt x="0" y="2223516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16602" y="3865626"/>
            <a:ext cx="1699259" cy="1444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16602" y="3865626"/>
            <a:ext cx="1699260" cy="1445260"/>
          </a:xfrm>
          <a:custGeom>
            <a:avLst/>
            <a:gdLst/>
            <a:ahLst/>
            <a:cxnLst/>
            <a:rect l="l" t="t" r="r" b="b"/>
            <a:pathLst>
              <a:path w="1699259" h="1445260">
                <a:moveTo>
                  <a:pt x="0" y="1444752"/>
                </a:moveTo>
                <a:lnTo>
                  <a:pt x="1699259" y="1444752"/>
                </a:lnTo>
                <a:lnTo>
                  <a:pt x="1699259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16602" y="5532882"/>
            <a:ext cx="1699260" cy="376555"/>
          </a:xfrm>
          <a:custGeom>
            <a:avLst/>
            <a:gdLst/>
            <a:ahLst/>
            <a:cxnLst/>
            <a:rect l="l" t="t" r="r" b="b"/>
            <a:pathLst>
              <a:path w="1699259" h="376554">
                <a:moveTo>
                  <a:pt x="0" y="376428"/>
                </a:moveTo>
                <a:lnTo>
                  <a:pt x="1699259" y="376428"/>
                </a:lnTo>
                <a:lnTo>
                  <a:pt x="1699259" y="0"/>
                </a:lnTo>
                <a:lnTo>
                  <a:pt x="0" y="0"/>
                </a:lnTo>
                <a:lnTo>
                  <a:pt x="0" y="37642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816602" y="5532882"/>
            <a:ext cx="1699260" cy="289823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4318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340"/>
              </a:spcBef>
            </a:pPr>
            <a:r>
              <a:rPr sz="1600" spc="-10" dirty="0">
                <a:latin typeface="Calibri"/>
                <a:cs typeface="Calibri"/>
              </a:rPr>
              <a:t>Estado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civil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955535" y="3774947"/>
            <a:ext cx="1888489" cy="2223770"/>
          </a:xfrm>
          <a:custGeom>
            <a:avLst/>
            <a:gdLst/>
            <a:ahLst/>
            <a:cxnLst/>
            <a:rect l="l" t="t" r="r" b="b"/>
            <a:pathLst>
              <a:path w="1888490" h="2223770">
                <a:moveTo>
                  <a:pt x="0" y="2223516"/>
                </a:moveTo>
                <a:lnTo>
                  <a:pt x="1888235" y="2223516"/>
                </a:lnTo>
                <a:lnTo>
                  <a:pt x="1888235" y="0"/>
                </a:lnTo>
                <a:lnTo>
                  <a:pt x="0" y="0"/>
                </a:lnTo>
                <a:lnTo>
                  <a:pt x="0" y="222351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5535" y="3774947"/>
            <a:ext cx="1888489" cy="2223770"/>
          </a:xfrm>
          <a:custGeom>
            <a:avLst/>
            <a:gdLst/>
            <a:ahLst/>
            <a:cxnLst/>
            <a:rect l="l" t="t" r="r" b="b"/>
            <a:pathLst>
              <a:path w="1888490" h="2223770">
                <a:moveTo>
                  <a:pt x="0" y="2223516"/>
                </a:moveTo>
                <a:lnTo>
                  <a:pt x="1888235" y="2223516"/>
                </a:lnTo>
                <a:lnTo>
                  <a:pt x="1888235" y="0"/>
                </a:lnTo>
                <a:lnTo>
                  <a:pt x="0" y="0"/>
                </a:lnTo>
                <a:lnTo>
                  <a:pt x="0" y="2223516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50785" y="3865626"/>
            <a:ext cx="1699260" cy="1444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50785" y="3865626"/>
            <a:ext cx="1699260" cy="1445260"/>
          </a:xfrm>
          <a:custGeom>
            <a:avLst/>
            <a:gdLst/>
            <a:ahLst/>
            <a:cxnLst/>
            <a:rect l="l" t="t" r="r" b="b"/>
            <a:pathLst>
              <a:path w="1699259" h="1445260">
                <a:moveTo>
                  <a:pt x="0" y="1444752"/>
                </a:moveTo>
                <a:lnTo>
                  <a:pt x="1699260" y="1444752"/>
                </a:lnTo>
                <a:lnTo>
                  <a:pt x="1699260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0785" y="5532882"/>
            <a:ext cx="1699260" cy="376555"/>
          </a:xfrm>
          <a:custGeom>
            <a:avLst/>
            <a:gdLst/>
            <a:ahLst/>
            <a:cxnLst/>
            <a:rect l="l" t="t" r="r" b="b"/>
            <a:pathLst>
              <a:path w="1699259" h="376554">
                <a:moveTo>
                  <a:pt x="0" y="376428"/>
                </a:moveTo>
                <a:lnTo>
                  <a:pt x="1699260" y="376428"/>
                </a:lnTo>
                <a:lnTo>
                  <a:pt x="1699260" y="0"/>
                </a:lnTo>
                <a:lnTo>
                  <a:pt x="0" y="0"/>
                </a:lnTo>
                <a:lnTo>
                  <a:pt x="0" y="37642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50785" y="5532882"/>
            <a:ext cx="1699260" cy="289823"/>
          </a:xfrm>
          <a:prstGeom prst="rect">
            <a:avLst/>
          </a:prstGeom>
          <a:solidFill>
            <a:srgbClr val="5BBFCA"/>
          </a:solidFill>
        </p:spPr>
        <p:txBody>
          <a:bodyPr vert="horz" wrap="square" lIns="0" tIns="43180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latin typeface="Calibri"/>
                <a:cs typeface="Calibri"/>
              </a:rPr>
              <a:t>Ideología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54331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39817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54331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texto 2"/>
          <p:cNvSpPr txBox="1">
            <a:spLocks/>
          </p:cNvSpPr>
          <p:nvPr/>
        </p:nvSpPr>
        <p:spPr bwMode="auto">
          <a:xfrm>
            <a:off x="550751" y="3053715"/>
            <a:ext cx="3378312" cy="348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600" dirty="0">
              <a:latin typeface="Kefa" charset="0"/>
              <a:ea typeface="Kefa" charset="0"/>
              <a:cs typeface="Kefa" charset="0"/>
            </a:endParaRPr>
          </a:p>
          <a:p>
            <a:r>
              <a:rPr lang="es-ES" sz="2000" dirty="0">
                <a:latin typeface="Kefa" charset="0"/>
                <a:ea typeface="Kefa" charset="0"/>
                <a:cs typeface="Kefa" charset="0"/>
              </a:rPr>
              <a:t>El Estado </a:t>
            </a:r>
            <a:r>
              <a:rPr lang="es-ES" sz="2800" dirty="0">
                <a:latin typeface="Kefa" charset="0"/>
                <a:ea typeface="Kefa" charset="0"/>
                <a:cs typeface="Kefa" charset="0"/>
              </a:rPr>
              <a:t>adoptará medidas 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de </a:t>
            </a:r>
            <a:r>
              <a:rPr lang="es-ES" sz="2000" dirty="0" err="1">
                <a:latin typeface="Kefa" charset="0"/>
                <a:ea typeface="Kefa" charset="0"/>
                <a:cs typeface="Kefa" charset="0"/>
              </a:rPr>
              <a:t>acción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 afirmativa que promuevan la igualdad real en favor de los titulares de derechos que se encuentren en </a:t>
            </a:r>
            <a:r>
              <a:rPr lang="es-ES" sz="2000" dirty="0" err="1">
                <a:latin typeface="Kefa" charset="0"/>
                <a:ea typeface="Kefa" charset="0"/>
                <a:cs typeface="Kefa" charset="0"/>
              </a:rPr>
              <a:t>situación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 de desigualdad.” </a:t>
            </a:r>
            <a:endParaRPr lang="es-ES" sz="1600" dirty="0" smtClean="0">
              <a:latin typeface="Kefa" charset="0"/>
              <a:ea typeface="Kefa" charset="0"/>
              <a:cs typeface="Kefa" charset="0"/>
            </a:endParaRPr>
          </a:p>
          <a:p>
            <a:endParaRPr lang="es-ES" sz="800" dirty="0" smtClean="0">
              <a:latin typeface="Kefa" charset="0"/>
              <a:ea typeface="Kefa" charset="0"/>
              <a:cs typeface="Kefa" charset="0"/>
            </a:endParaRPr>
          </a:p>
          <a:p>
            <a:r>
              <a:rPr lang="es-ES" sz="1600" dirty="0" smtClean="0">
                <a:latin typeface="Kefa" charset="0"/>
                <a:ea typeface="Kefa" charset="0"/>
                <a:cs typeface="Kefa" charset="0"/>
              </a:rPr>
              <a:t>(Art. 11 numeral 2, CRE). </a:t>
            </a:r>
            <a:endParaRPr lang="es-ES" sz="1600" dirty="0">
              <a:latin typeface="Kefa" charset="0"/>
              <a:ea typeface="Kefa" charset="0"/>
              <a:cs typeface="Kefa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89" y="2861774"/>
            <a:ext cx="4489261" cy="2530664"/>
          </a:xfrm>
          <a:prstGeom prst="rect">
            <a:avLst/>
          </a:prstGeom>
        </p:spPr>
      </p:pic>
      <p:sp>
        <p:nvSpPr>
          <p:cNvPr id="12" name="Marcador de texto 2"/>
          <p:cNvSpPr txBox="1">
            <a:spLocks/>
          </p:cNvSpPr>
          <p:nvPr/>
        </p:nvSpPr>
        <p:spPr bwMode="auto">
          <a:xfrm>
            <a:off x="550750" y="1728806"/>
            <a:ext cx="695018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latin typeface="Kefa" charset="0"/>
                <a:ea typeface="Kefa" charset="0"/>
                <a:cs typeface="Kefa" charset="0"/>
              </a:rPr>
              <a:t>La 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ley </a:t>
            </a:r>
            <a:r>
              <a:rPr lang="es-ES" sz="2800" dirty="0">
                <a:latin typeface="Kefa" charset="0"/>
                <a:ea typeface="Kefa" charset="0"/>
                <a:cs typeface="Kefa" charset="0"/>
              </a:rPr>
              <a:t>sancionara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́ toda forma de </a:t>
            </a:r>
            <a:r>
              <a:rPr lang="es-ES" sz="2000" dirty="0" err="1">
                <a:latin typeface="Kefa" charset="0"/>
                <a:ea typeface="Kefa" charset="0"/>
                <a:cs typeface="Kefa" charset="0"/>
              </a:rPr>
              <a:t>discriminación</a:t>
            </a:r>
            <a:r>
              <a:rPr lang="es-ES" sz="2000" dirty="0">
                <a:latin typeface="Kefa" charset="0"/>
                <a:ea typeface="Kefa" charset="0"/>
                <a:cs typeface="Kefa" charset="0"/>
              </a:rPr>
              <a:t>. </a:t>
            </a:r>
          </a:p>
          <a:p>
            <a:endParaRPr lang="es-ES" sz="700" dirty="0">
              <a:latin typeface="Kefa" charset="0"/>
              <a:ea typeface="Kefa" charset="0"/>
              <a:cs typeface="Kefa" charset="0"/>
            </a:endParaRPr>
          </a:p>
        </p:txBody>
      </p:sp>
      <p:sp>
        <p:nvSpPr>
          <p:cNvPr id="13" name="3 Rectángulo"/>
          <p:cNvSpPr txBox="1">
            <a:spLocks noChangeArrowheads="1"/>
          </p:cNvSpPr>
          <p:nvPr/>
        </p:nvSpPr>
        <p:spPr bwMode="auto">
          <a:xfrm>
            <a:off x="0" y="334560"/>
            <a:ext cx="9129488" cy="523220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charset="0"/>
                <a:ea typeface="+mj-ea"/>
                <a:cs typeface="+mj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s-ES" b="1" dirty="0" smtClean="0">
                <a:latin typeface="Kefa" charset="0"/>
                <a:ea typeface="Kefa" charset="0"/>
                <a:cs typeface="Kefa" charset="0"/>
              </a:rPr>
              <a:t>Los derechos humanos en la </a:t>
            </a:r>
            <a:r>
              <a:rPr lang="es-ES" b="1" dirty="0" err="1" smtClean="0">
                <a:latin typeface="Kefa" charset="0"/>
                <a:ea typeface="Kefa" charset="0"/>
                <a:cs typeface="Kefa" charset="0"/>
              </a:rPr>
              <a:t>Constitución</a:t>
            </a:r>
            <a:r>
              <a:rPr lang="es-ES" b="1" dirty="0" smtClean="0">
                <a:latin typeface="Kefa" charset="0"/>
                <a:ea typeface="Kefa" charset="0"/>
                <a:cs typeface="Kefa" charset="0"/>
              </a:rPr>
              <a:t> del Ecuador</a:t>
            </a:r>
            <a:endParaRPr lang="es-ES" b="1" dirty="0">
              <a:latin typeface="Kefa" charset="0"/>
              <a:ea typeface="Kefa" charset="0"/>
              <a:cs typeface="Kef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0" y="450169"/>
            <a:ext cx="9144000" cy="646331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3600" b="1" dirty="0" err="1" smtClean="0">
                <a:latin typeface="Kefa" charset="0"/>
                <a:ea typeface="Kefa" charset="0"/>
                <a:cs typeface="Kefa" charset="0"/>
              </a:rPr>
              <a:t>Garant</a:t>
            </a:r>
            <a:r>
              <a:rPr lang="es-ES_tradnl" sz="3600" b="1" dirty="0" err="1" smtClean="0">
                <a:latin typeface="Kefa" charset="0"/>
                <a:ea typeface="Kefa" charset="0"/>
                <a:cs typeface="Kefa" charset="0"/>
              </a:rPr>
              <a:t>ías</a:t>
            </a:r>
            <a:r>
              <a:rPr lang="es-ES_tradnl" sz="3600" b="1" dirty="0" smtClean="0">
                <a:latin typeface="Kefa" charset="0"/>
                <a:ea typeface="Kefa" charset="0"/>
                <a:cs typeface="Kefa" charset="0"/>
              </a:rPr>
              <a:t> constitucionales</a:t>
            </a:r>
            <a:endParaRPr lang="es-ES" sz="3600" b="1" dirty="0">
              <a:latin typeface="Kefa" charset="0"/>
              <a:ea typeface="Kefa" charset="0"/>
              <a:cs typeface="Kefa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0244788"/>
              </p:ext>
            </p:extLst>
          </p:nvPr>
        </p:nvGraphicFramePr>
        <p:xfrm>
          <a:off x="614364" y="1296987"/>
          <a:ext cx="4672011" cy="518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texto 2"/>
          <p:cNvSpPr txBox="1">
            <a:spLocks/>
          </p:cNvSpPr>
          <p:nvPr/>
        </p:nvSpPr>
        <p:spPr bwMode="auto">
          <a:xfrm>
            <a:off x="5286375" y="3396606"/>
            <a:ext cx="2857500" cy="15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700" dirty="0">
              <a:latin typeface="Kefa" charset="0"/>
              <a:ea typeface="Kefa" charset="0"/>
              <a:cs typeface="Kefa" charset="0"/>
            </a:endParaRPr>
          </a:p>
          <a:p>
            <a:r>
              <a:rPr lang="es-ES" dirty="0" smtClean="0">
                <a:latin typeface="Kefa" charset="0"/>
                <a:ea typeface="Kefa" charset="0"/>
                <a:cs typeface="Kefa" charset="0"/>
              </a:rPr>
              <a:t>Medio para hacer </a:t>
            </a:r>
            <a:r>
              <a:rPr lang="es-ES" sz="3200" dirty="0" smtClean="0">
                <a:latin typeface="Kefa" charset="0"/>
                <a:ea typeface="Kefa" charset="0"/>
                <a:cs typeface="Kefa" charset="0"/>
              </a:rPr>
              <a:t>efectivo</a:t>
            </a:r>
            <a:r>
              <a:rPr lang="es-ES" dirty="0" smtClean="0">
                <a:latin typeface="Kefa" charset="0"/>
                <a:ea typeface="Kefa" charset="0"/>
                <a:cs typeface="Kefa" charset="0"/>
              </a:rPr>
              <a:t> un derecho</a:t>
            </a:r>
            <a:endParaRPr lang="es-ES" sz="1600" dirty="0">
              <a:latin typeface="Kefa" charset="0"/>
              <a:ea typeface="Kefa" charset="0"/>
              <a:cs typeface="Kef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257173" y="2971789"/>
            <a:ext cx="8315325" cy="20621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400000"/>
              <a:buBlip>
                <a:blip r:embed="rId3"/>
              </a:buBlip>
              <a:defRPr/>
            </a:pPr>
            <a:r>
              <a:rPr lang="es-ES" altLang="es-EC" sz="3200" dirty="0">
                <a:solidFill>
                  <a:srgbClr val="9063CD"/>
                </a:solidFill>
                <a:latin typeface="Kefa" charset="0"/>
                <a:ea typeface="Kefa" charset="0"/>
                <a:cs typeface="Kefa" charset="0"/>
              </a:rPr>
              <a:t>Desarrollar una </a:t>
            </a:r>
            <a:r>
              <a:rPr lang="es-ES" altLang="es-EC" sz="3600" b="1" dirty="0">
                <a:latin typeface="Kefa" charset="0"/>
                <a:ea typeface="Kefa" charset="0"/>
                <a:cs typeface="Kefa" charset="0"/>
              </a:rPr>
              <a:t>vida </a:t>
            </a:r>
            <a:r>
              <a:rPr lang="es-ES" altLang="es-EC" sz="3600" b="1" dirty="0" smtClean="0">
                <a:latin typeface="Kefa" charset="0"/>
                <a:ea typeface="Kefa" charset="0"/>
                <a:cs typeface="Kefa" charset="0"/>
              </a:rPr>
              <a:t>digna</a:t>
            </a:r>
            <a:endParaRPr lang="es-ES" altLang="es-EC" sz="3600" b="1" dirty="0">
              <a:latin typeface="Kefa" charset="0"/>
              <a:ea typeface="Kefa" charset="0"/>
              <a:cs typeface="Kefa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230000"/>
              <a:buBlip>
                <a:blip r:embed="rId4"/>
              </a:buBlip>
              <a:defRPr/>
            </a:pPr>
            <a:endParaRPr lang="es-ES" altLang="es-EC" sz="2800" dirty="0" smtClean="0">
              <a:latin typeface="Kefa" charset="0"/>
              <a:ea typeface="Kefa" charset="0"/>
              <a:cs typeface="Kefa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230000"/>
              <a:buBlip>
                <a:blip r:embed="rId4"/>
              </a:buBlip>
              <a:defRPr/>
            </a:pPr>
            <a:endParaRPr lang="es-ES" altLang="es-EC" sz="2800" dirty="0">
              <a:solidFill>
                <a:srgbClr val="9063CD"/>
              </a:solidFill>
              <a:latin typeface="Kefa" charset="0"/>
              <a:ea typeface="Kefa" charset="0"/>
              <a:cs typeface="Kefa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270000"/>
              <a:buBlip>
                <a:blip r:embed="rId5"/>
              </a:buBlip>
              <a:defRPr/>
            </a:pPr>
            <a:r>
              <a:rPr lang="es-ES" altLang="es-EC" sz="3200" dirty="0" smtClean="0">
                <a:solidFill>
                  <a:srgbClr val="9063CD"/>
                </a:solidFill>
                <a:latin typeface="Kefa" charset="0"/>
                <a:ea typeface="Kefa" charset="0"/>
                <a:cs typeface="Kefa" charset="0"/>
              </a:rPr>
              <a:t> Direccionar </a:t>
            </a:r>
            <a:r>
              <a:rPr lang="es-ES" altLang="es-EC" sz="3200" dirty="0">
                <a:solidFill>
                  <a:srgbClr val="9063CD"/>
                </a:solidFill>
                <a:latin typeface="Kefa" charset="0"/>
                <a:ea typeface="Kefa" charset="0"/>
                <a:cs typeface="Kefa" charset="0"/>
              </a:rPr>
              <a:t>el </a:t>
            </a:r>
            <a:r>
              <a:rPr lang="es-ES" altLang="es-EC" sz="3600" b="1" dirty="0">
                <a:latin typeface="Kefa" charset="0"/>
                <a:ea typeface="Kefa" charset="0"/>
                <a:cs typeface="Kefa" charset="0"/>
              </a:rPr>
              <a:t>ejercicio del </a:t>
            </a:r>
            <a:r>
              <a:rPr lang="es-ES" altLang="es-EC" sz="3600" b="1" dirty="0" smtClean="0">
                <a:latin typeface="Kefa" charset="0"/>
                <a:ea typeface="Kefa" charset="0"/>
                <a:cs typeface="Kefa" charset="0"/>
              </a:rPr>
              <a:t>poder</a:t>
            </a:r>
            <a:r>
              <a:rPr lang="es-ES" altLang="es-EC" sz="3600" dirty="0" smtClean="0">
                <a:solidFill>
                  <a:srgbClr val="E2612C"/>
                </a:solidFill>
                <a:latin typeface="Kefa" charset="0"/>
                <a:ea typeface="Kefa" charset="0"/>
                <a:cs typeface="Kefa" charset="0"/>
              </a:rPr>
              <a:t> </a:t>
            </a:r>
            <a:endParaRPr lang="es-ES" altLang="es-EC" sz="3600" dirty="0">
              <a:solidFill>
                <a:srgbClr val="E2612C"/>
              </a:solidFill>
              <a:latin typeface="Kefa" charset="0"/>
              <a:ea typeface="Kefa" charset="0"/>
              <a:cs typeface="Kefa" charset="0"/>
            </a:endParaRPr>
          </a:p>
        </p:txBody>
      </p:sp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0" y="873125"/>
            <a:ext cx="9144000" cy="769441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b="1" dirty="0" smtClean="0">
                <a:latin typeface="Kefa" charset="0"/>
                <a:ea typeface="Kefa" charset="0"/>
                <a:cs typeface="Kefa" charset="0"/>
              </a:rPr>
              <a:t>	¿</a:t>
            </a:r>
            <a:r>
              <a:rPr lang="es-ES" altLang="es-ES" sz="4400" b="1" dirty="0" smtClean="0">
                <a:latin typeface="Kefa" charset="0"/>
                <a:ea typeface="Kefa" charset="0"/>
                <a:cs typeface="Kefa" charset="0"/>
              </a:rPr>
              <a:t>Para </a:t>
            </a:r>
            <a:r>
              <a:rPr lang="es-ES" altLang="es-ES" sz="4400" b="1" dirty="0" err="1" smtClean="0">
                <a:latin typeface="Kefa" charset="0"/>
                <a:ea typeface="Kefa" charset="0"/>
                <a:cs typeface="Kefa" charset="0"/>
              </a:rPr>
              <a:t>qu</a:t>
            </a:r>
            <a:r>
              <a:rPr lang="es-ES_tradnl" altLang="es-ES" sz="4400" b="1" dirty="0" smtClean="0">
                <a:latin typeface="Kefa" charset="0"/>
                <a:ea typeface="Kefa" charset="0"/>
                <a:cs typeface="Kefa" charset="0"/>
              </a:rPr>
              <a:t>é</a:t>
            </a:r>
            <a:r>
              <a:rPr lang="es-ES_tradnl" altLang="es-ES" sz="3600" b="1" dirty="0" smtClean="0">
                <a:latin typeface="Kefa" charset="0"/>
                <a:ea typeface="Kefa" charset="0"/>
                <a:cs typeface="Kefa" charset="0"/>
              </a:rPr>
              <a:t> los derechos humanos?</a:t>
            </a:r>
            <a:endParaRPr lang="es-ES" altLang="es-EC" sz="3600" b="1" dirty="0">
              <a:latin typeface="Kefa" charset="0"/>
              <a:ea typeface="Kefa" charset="0"/>
              <a:cs typeface="Kefa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54331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0" y="873125"/>
            <a:ext cx="9144000" cy="707886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 smtClean="0">
                <a:solidFill>
                  <a:srgbClr val="9063CD"/>
                </a:solidFill>
                <a:latin typeface="Kefa" charset="0"/>
                <a:ea typeface="Kefa" charset="0"/>
                <a:cs typeface="Kefa" charset="0"/>
              </a:rPr>
              <a:t>	</a:t>
            </a:r>
            <a:r>
              <a:rPr lang="es-ES" altLang="es-ES" sz="4000" b="1" dirty="0" smtClean="0">
                <a:latin typeface="Kefa" charset="0"/>
                <a:ea typeface="Kefa" charset="0"/>
                <a:cs typeface="Kefa" charset="0"/>
              </a:rPr>
              <a:t>Concepto</a:t>
            </a:r>
            <a:endParaRPr lang="es-ES" altLang="es-EC" sz="3600" b="1" dirty="0">
              <a:latin typeface="Kefa" charset="0"/>
              <a:ea typeface="Kefa" charset="0"/>
              <a:cs typeface="Kefa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50" y="6283359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14458617"/>
              </p:ext>
            </p:extLst>
          </p:nvPr>
        </p:nvGraphicFramePr>
        <p:xfrm>
          <a:off x="0" y="1800225"/>
          <a:ext cx="8929688" cy="444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85" y="3286353"/>
            <a:ext cx="1550503" cy="148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3" y="4936759"/>
            <a:ext cx="1489913" cy="1417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8" y="1706980"/>
            <a:ext cx="1451403" cy="1430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4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0" y="481239"/>
            <a:ext cx="9144000" cy="707886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dirty="0" smtClean="0">
                <a:latin typeface="Kefa" charset="0"/>
                <a:ea typeface="Kefa" charset="0"/>
                <a:cs typeface="Kefa" charset="0"/>
              </a:rPr>
              <a:t>¿</a:t>
            </a:r>
            <a:r>
              <a:rPr lang="es-ES" altLang="es-ES" sz="3600" dirty="0" smtClean="0">
                <a:latin typeface="Kefa" charset="0"/>
                <a:ea typeface="Kefa" charset="0"/>
                <a:cs typeface="Kefa" charset="0"/>
              </a:rPr>
              <a:t>Qui</a:t>
            </a:r>
            <a:r>
              <a:rPr lang="es-ES_tradnl" altLang="es-ES" sz="3600" dirty="0" smtClean="0">
                <a:latin typeface="Kefa" charset="0"/>
                <a:ea typeface="Kefa" charset="0"/>
                <a:cs typeface="Kefa" charset="0"/>
              </a:rPr>
              <a:t>énes</a:t>
            </a:r>
            <a:r>
              <a:rPr lang="es-ES" altLang="es-ES" sz="3600" dirty="0" smtClean="0">
                <a:latin typeface="Kefa" charset="0"/>
                <a:ea typeface="Kefa" charset="0"/>
                <a:cs typeface="Kefa" charset="0"/>
              </a:rPr>
              <a:t> </a:t>
            </a:r>
            <a:r>
              <a:rPr lang="es-ES" altLang="es-ES" sz="3600" dirty="0" smtClean="0">
                <a:latin typeface="Kefa" charset="0"/>
                <a:ea typeface="Kefa" charset="0"/>
                <a:cs typeface="Kefa" charset="0"/>
              </a:rPr>
              <a:t>son </a:t>
            </a:r>
            <a:r>
              <a:rPr lang="es-ES" altLang="es-ES" sz="4000" b="1" dirty="0" smtClean="0">
                <a:latin typeface="Kefa" charset="0"/>
                <a:ea typeface="Kefa" charset="0"/>
                <a:cs typeface="Kefa" charset="0"/>
              </a:rPr>
              <a:t>sujeto de derechos</a:t>
            </a:r>
            <a:r>
              <a:rPr lang="es-ES" altLang="es-ES" sz="3600" dirty="0" smtClean="0">
                <a:latin typeface="Kefa" charset="0"/>
                <a:ea typeface="Kefa" charset="0"/>
                <a:cs typeface="Kefa" charset="0"/>
              </a:rPr>
              <a:t>?</a:t>
            </a:r>
            <a:endParaRPr lang="es-ES" altLang="es-EC" sz="3200" dirty="0">
              <a:latin typeface="Kefa" charset="0"/>
              <a:ea typeface="Kefa" charset="0"/>
              <a:cs typeface="Kefa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9987413"/>
              </p:ext>
            </p:extLst>
          </p:nvPr>
        </p:nvGraphicFramePr>
        <p:xfrm>
          <a:off x="101600" y="1494974"/>
          <a:ext cx="8999536" cy="534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54331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 rot="16200000">
            <a:off x="1702989" y="2012668"/>
            <a:ext cx="5825111" cy="51670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s-ES_tradnl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Estado existe  para respetar, proteger y garantizar sus derechos</a:t>
            </a:r>
            <a:endParaRPr lang="es-ES_tradn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245600" y="4949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98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22" y="6191477"/>
            <a:ext cx="1831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290283" y="1364343"/>
            <a:ext cx="8621486" cy="5341257"/>
            <a:chOff x="-2" y="1270341"/>
            <a:chExt cx="9144001" cy="5199834"/>
          </a:xfrm>
        </p:grpSpPr>
        <p:grpSp>
          <p:nvGrpSpPr>
            <p:cNvPr id="19461" name="7 Grupo"/>
            <p:cNvGrpSpPr>
              <a:grpSpLocks/>
            </p:cNvGrpSpPr>
            <p:nvPr/>
          </p:nvGrpSpPr>
          <p:grpSpPr bwMode="auto">
            <a:xfrm>
              <a:off x="-2" y="1270341"/>
              <a:ext cx="9144001" cy="4945065"/>
              <a:chOff x="285718" y="408811"/>
              <a:chExt cx="8143933" cy="5643604"/>
            </a:xfrm>
          </p:grpSpPr>
          <p:graphicFrame>
            <p:nvGraphicFramePr>
              <p:cNvPr id="13" name="3 Diagrama"/>
              <p:cNvGraphicFramePr/>
              <p:nvPr/>
            </p:nvGraphicFramePr>
            <p:xfrm>
              <a:off x="285718" y="408811"/>
              <a:ext cx="8143933" cy="56436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4" name="4 Flecha curvada hacia la derecha"/>
              <p:cNvSpPr/>
              <p:nvPr/>
            </p:nvSpPr>
            <p:spPr>
              <a:xfrm rot="1507690" flipV="1">
                <a:off x="2300911" y="1590430"/>
                <a:ext cx="561375" cy="1436701"/>
              </a:xfrm>
              <a:prstGeom prst="curvedRightArrow">
                <a:avLst/>
              </a:prstGeom>
              <a:solidFill>
                <a:srgbClr val="E1E000"/>
              </a:solidFill>
              <a:ln>
                <a:solidFill>
                  <a:srgbClr val="E1E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5 Flecha curvada hacia la derecha"/>
              <p:cNvSpPr/>
              <p:nvPr/>
            </p:nvSpPr>
            <p:spPr>
              <a:xfrm rot="20353746" flipH="1" flipV="1">
                <a:off x="5804662" y="1518335"/>
                <a:ext cx="541095" cy="1355424"/>
              </a:xfrm>
              <a:prstGeom prst="curvedRightArrow">
                <a:avLst/>
              </a:prstGeom>
              <a:solidFill>
                <a:srgbClr val="E1E000"/>
              </a:solidFill>
              <a:ln>
                <a:solidFill>
                  <a:srgbClr val="E1E000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4 Flecha curvada hacia la derecha"/>
            <p:cNvSpPr/>
            <p:nvPr/>
          </p:nvSpPr>
          <p:spPr bwMode="auto">
            <a:xfrm rot="16520978" flipV="1">
              <a:off x="4115641" y="5606179"/>
              <a:ext cx="537405" cy="1190588"/>
            </a:xfrm>
            <a:prstGeom prst="curvedRightArrow">
              <a:avLst/>
            </a:prstGeom>
            <a:solidFill>
              <a:srgbClr val="E1E000"/>
            </a:solidFill>
            <a:ln>
              <a:solidFill>
                <a:srgbClr val="E1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9463" name="TextBox 1"/>
            <p:cNvSpPr txBox="1">
              <a:spLocks noChangeArrowheads="1"/>
            </p:cNvSpPr>
            <p:nvPr/>
          </p:nvSpPr>
          <p:spPr bwMode="auto">
            <a:xfrm>
              <a:off x="3033525" y="1721607"/>
              <a:ext cx="2952750" cy="151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EC" sz="1800" b="1" dirty="0">
                  <a:latin typeface="Kefa" charset="0"/>
                  <a:ea typeface="Kefa" charset="0"/>
                  <a:cs typeface="Kefa" charset="0"/>
                </a:rPr>
                <a:t>Dignidad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EC" sz="1600" dirty="0">
                  <a:latin typeface="Kefa" charset="0"/>
                  <a:ea typeface="Kefa" charset="0"/>
                  <a:cs typeface="Kefa" charset="0"/>
                </a:rPr>
                <a:t>E</a:t>
              </a:r>
              <a:r>
                <a:rPr lang="es-ES" altLang="es-EC" sz="1600" dirty="0" smtClean="0">
                  <a:latin typeface="Kefa" charset="0"/>
                  <a:ea typeface="Kefa" charset="0"/>
                  <a:cs typeface="Kefa" charset="0"/>
                </a:rPr>
                <a:t>l </a:t>
              </a:r>
              <a:r>
                <a:rPr lang="es-ES" altLang="es-EC" sz="1600" dirty="0">
                  <a:latin typeface="Kefa" charset="0"/>
                  <a:ea typeface="Kefa" charset="0"/>
                  <a:cs typeface="Kefa" charset="0"/>
                </a:rPr>
                <a:t>valor inherente que tiene cada persona por su condición de individuo de la especie humana</a:t>
              </a:r>
              <a:endParaRPr lang="es-ES_tradnl" altLang="es-EC" sz="1600" dirty="0">
                <a:latin typeface="Kefa" charset="0"/>
                <a:ea typeface="Kefa" charset="0"/>
                <a:cs typeface="Kefa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_tradnl" altLang="es-EC" sz="1600" dirty="0">
                <a:latin typeface="Kefa" charset="0"/>
                <a:ea typeface="Kefa" charset="0"/>
                <a:cs typeface="Kefa" charset="0"/>
              </a:endParaRPr>
            </a:p>
          </p:txBody>
        </p:sp>
        <p:sp>
          <p:nvSpPr>
            <p:cNvPr id="19464" name="TextBox 9"/>
            <p:cNvSpPr txBox="1">
              <a:spLocks noChangeArrowheads="1"/>
            </p:cNvSpPr>
            <p:nvPr/>
          </p:nvSpPr>
          <p:spPr bwMode="auto">
            <a:xfrm>
              <a:off x="4617618" y="3716917"/>
              <a:ext cx="2833165" cy="174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ES" sz="1800" b="1" dirty="0">
                  <a:ea typeface="ＭＳ Ｐゴシック" charset="-128"/>
                  <a:cs typeface="ＭＳ Ｐゴシック" charset="-128"/>
                </a:rPr>
                <a:t>Libertad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ES" sz="1600" dirty="0">
                  <a:latin typeface="Kefa" charset="0"/>
                  <a:ea typeface="Kefa" charset="0"/>
                  <a:cs typeface="Kefa" charset="0"/>
                </a:rPr>
                <a:t>Atributo de las personas humanas.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ES" sz="1600" dirty="0">
                  <a:latin typeface="Kefa" charset="0"/>
                  <a:ea typeface="Kefa" charset="0"/>
                  <a:cs typeface="Kefa" charset="0"/>
                </a:rPr>
                <a:t>Permite decidir sobre las opciones y los actos que dan sentido a su existencia (auto </a:t>
              </a:r>
              <a:r>
                <a:rPr lang="es-ES" altLang="es-ES" sz="1600" dirty="0" smtClean="0">
                  <a:latin typeface="Kefa" charset="0"/>
                  <a:ea typeface="Kefa" charset="0"/>
                  <a:cs typeface="Kefa" charset="0"/>
                </a:rPr>
                <a:t>determinarse)</a:t>
              </a:r>
              <a:endParaRPr lang="es-ES_tradnl" altLang="es-ES" sz="1600" dirty="0">
                <a:latin typeface="Kefa" charset="0"/>
                <a:ea typeface="Kefa" charset="0"/>
                <a:cs typeface="Kefa" charset="0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459952" y="3595802"/>
              <a:ext cx="2952226" cy="22165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latin typeface="Kefa" charset="0"/>
                  <a:ea typeface="Kefa" charset="0"/>
                  <a:cs typeface="Kefa" charset="0"/>
                </a:rPr>
                <a:t>Igualdad</a:t>
              </a:r>
            </a:p>
            <a:p>
              <a:pPr marL="176213"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1976438" algn="l"/>
                </a:tabLst>
                <a:defRPr/>
              </a:pPr>
              <a:r>
                <a:rPr lang="es-ES" sz="1600" dirty="0" smtClean="0">
                  <a:latin typeface="Kefa" charset="0"/>
                  <a:ea typeface="Kefa" charset="0"/>
                  <a:cs typeface="Kefa" charset="0"/>
                </a:rPr>
                <a:t>Reconoce:</a:t>
              </a:r>
            </a:p>
            <a:p>
              <a:pPr marL="176213"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1976438" algn="l"/>
                </a:tabLst>
                <a:defRPr/>
              </a:pPr>
              <a:r>
                <a:rPr lang="es-ES" sz="1600" b="1" dirty="0" smtClean="0">
                  <a:latin typeface="Kefa" charset="0"/>
                  <a:ea typeface="Kefa" charset="0"/>
                  <a:cs typeface="Kefa" charset="0"/>
                </a:rPr>
                <a:t>L</a:t>
              </a:r>
              <a:r>
                <a:rPr lang="es-ES" sz="1600" dirty="0" smtClean="0">
                  <a:latin typeface="Kefa" charset="0"/>
                  <a:ea typeface="Kefa" charset="0"/>
                  <a:cs typeface="Kefa" charset="0"/>
                </a:rPr>
                <a:t>as </a:t>
              </a:r>
              <a:r>
                <a:rPr lang="es-ES" sz="1600" dirty="0">
                  <a:latin typeface="Kefa" charset="0"/>
                  <a:ea typeface="Kefa" charset="0"/>
                  <a:cs typeface="Kefa" charset="0"/>
                </a:rPr>
                <a:t>diferencias que existen entre los seres humanos.</a:t>
              </a:r>
            </a:p>
            <a:p>
              <a:pPr marL="176213"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1976438" algn="l"/>
                </a:tabLst>
                <a:defRPr/>
              </a:pPr>
              <a:r>
                <a:rPr lang="es-ES" sz="1600" b="1" dirty="0">
                  <a:latin typeface="Kefa" charset="0"/>
                  <a:ea typeface="Kefa" charset="0"/>
                  <a:cs typeface="Kefa" charset="0"/>
                </a:rPr>
                <a:t>T</a:t>
              </a:r>
              <a:r>
                <a:rPr lang="es-ES" sz="1600" dirty="0">
                  <a:latin typeface="Kefa" charset="0"/>
                  <a:ea typeface="Kefa" charset="0"/>
                  <a:cs typeface="Kefa" charset="0"/>
                </a:rPr>
                <a:t>odas y todos debemos recibir un trato que garantice el igual ejercicio de nuestros derechos humanos.</a:t>
              </a:r>
              <a:endParaRPr lang="es-ES_tradnl" sz="1600" dirty="0">
                <a:latin typeface="Kefa" charset="0"/>
                <a:ea typeface="Kefa" charset="0"/>
                <a:cs typeface="Kefa" charset="0"/>
              </a:endParaRPr>
            </a:p>
          </p:txBody>
        </p:sp>
      </p:grpSp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0" y="368726"/>
            <a:ext cx="9144000" cy="769441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400" b="1" dirty="0" smtClean="0">
                <a:latin typeface="Kefa" charset="0"/>
                <a:ea typeface="Kefa" charset="0"/>
                <a:cs typeface="Kefa" charset="0"/>
              </a:rPr>
              <a:t>Fundamentos</a:t>
            </a:r>
            <a:r>
              <a:rPr lang="es-ES" altLang="es-ES" sz="3600" b="1" dirty="0" smtClean="0">
                <a:latin typeface="Kefa" charset="0"/>
                <a:ea typeface="Kefa" charset="0"/>
                <a:cs typeface="Kefa" charset="0"/>
              </a:rPr>
              <a:t> de los </a:t>
            </a:r>
            <a:r>
              <a:rPr lang="es-ES" altLang="es-ES" sz="3600" b="1" dirty="0" smtClean="0">
                <a:latin typeface="Kefa" charset="0"/>
                <a:ea typeface="Kefa" charset="0"/>
                <a:cs typeface="Kefa" charset="0"/>
              </a:rPr>
              <a:t>derechos humanos</a:t>
            </a:r>
            <a:endParaRPr lang="es-ES" altLang="es-EC" sz="3200" b="1" dirty="0">
              <a:latin typeface="Kefa" charset="0"/>
              <a:ea typeface="Kefa" charset="0"/>
              <a:cs typeface="Kef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0" y="773787"/>
            <a:ext cx="9144000" cy="769441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 smtClean="0">
                <a:latin typeface="Kefa" charset="0"/>
                <a:ea typeface="Kefa" charset="0"/>
                <a:cs typeface="Kefa" charset="0"/>
              </a:rPr>
              <a:t>	</a:t>
            </a:r>
            <a:r>
              <a:rPr lang="es-ES" altLang="es-ES" sz="4400" b="1" dirty="0" smtClean="0">
                <a:latin typeface="Kefa" charset="0"/>
                <a:ea typeface="Kefa" charset="0"/>
                <a:cs typeface="Kefa" charset="0"/>
              </a:rPr>
              <a:t>Autoestima</a:t>
            </a:r>
            <a:r>
              <a:rPr lang="es-ES" altLang="es-ES" sz="4000" b="1" dirty="0" smtClean="0">
                <a:latin typeface="Kefa" charset="0"/>
                <a:ea typeface="Kefa" charset="0"/>
                <a:cs typeface="Kefa" charset="0"/>
              </a:rPr>
              <a:t> y derechos</a:t>
            </a:r>
            <a:endParaRPr lang="es-ES" altLang="es-EC" sz="3600" b="1" dirty="0">
              <a:latin typeface="Kefa" charset="0"/>
              <a:ea typeface="Kefa" charset="0"/>
              <a:cs typeface="Kefa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54331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03882523"/>
              </p:ext>
            </p:extLst>
          </p:nvPr>
        </p:nvGraphicFramePr>
        <p:xfrm>
          <a:off x="264499" y="1484992"/>
          <a:ext cx="8451330" cy="505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0" y="1723082"/>
            <a:ext cx="1150899" cy="1189825"/>
          </a:xfrm>
          <a:prstGeom prst="ellipse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554" y="4124569"/>
            <a:ext cx="1153056" cy="1172796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380" y="2960673"/>
            <a:ext cx="1129184" cy="1073266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" y="5177401"/>
            <a:ext cx="1485210" cy="1444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3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896385"/>
              </p:ext>
            </p:extLst>
          </p:nvPr>
        </p:nvGraphicFramePr>
        <p:xfrm>
          <a:off x="-232229" y="1422400"/>
          <a:ext cx="9071429" cy="539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6059488"/>
            <a:ext cx="1831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0" y="481240"/>
            <a:ext cx="9144000" cy="769441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400" b="1" dirty="0" smtClean="0">
                <a:latin typeface="Kefa" charset="0"/>
                <a:ea typeface="Kefa" charset="0"/>
                <a:cs typeface="Kefa" charset="0"/>
              </a:rPr>
              <a:t>Obligaciones</a:t>
            </a:r>
            <a:r>
              <a:rPr lang="es-ES" altLang="es-ES" sz="4000" b="1" dirty="0" smtClean="0">
                <a:latin typeface="Kefa" charset="0"/>
                <a:ea typeface="Kefa" charset="0"/>
                <a:cs typeface="Kefa" charset="0"/>
              </a:rPr>
              <a:t> de los </a:t>
            </a:r>
            <a:r>
              <a:rPr lang="es-ES" altLang="es-ES" sz="4000" b="1" dirty="0" smtClean="0">
                <a:latin typeface="Kefa" charset="0"/>
                <a:ea typeface="Kefa" charset="0"/>
                <a:cs typeface="Kefa" charset="0"/>
              </a:rPr>
              <a:t>Estados</a:t>
            </a:r>
            <a:endParaRPr lang="es-ES" altLang="es-EC" sz="3600" b="1" dirty="0">
              <a:latin typeface="Kefa" charset="0"/>
              <a:ea typeface="Kefa" charset="0"/>
              <a:cs typeface="Kef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Diagrama"/>
          <p:cNvGraphicFramePr/>
          <p:nvPr>
            <p:extLst>
              <p:ext uri="{D42A27DB-BD31-4B8C-83A1-F6EECF244321}">
                <p14:modId xmlns:p14="http://schemas.microsoft.com/office/powerpoint/2010/main" val="1789534016"/>
              </p:ext>
            </p:extLst>
          </p:nvPr>
        </p:nvGraphicFramePr>
        <p:xfrm>
          <a:off x="232228" y="1306285"/>
          <a:ext cx="8766629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4" name="1 Título"/>
          <p:cNvSpPr txBox="1">
            <a:spLocks/>
          </p:cNvSpPr>
          <p:nvPr/>
        </p:nvSpPr>
        <p:spPr bwMode="auto">
          <a:xfrm>
            <a:off x="936627" y="339275"/>
            <a:ext cx="6172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 dirty="0">
                <a:solidFill>
                  <a:srgbClr val="5BBFCA"/>
                </a:solidFill>
                <a:latin typeface="Kefa" charset="0"/>
                <a:ea typeface="Kefa" charset="0"/>
                <a:cs typeface="Kefa" charset="0"/>
              </a:rPr>
              <a:t>Ejemplos: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C" sz="3300" b="1" dirty="0">
              <a:latin typeface="Kefa" charset="0"/>
              <a:ea typeface="Kefa" charset="0"/>
              <a:cs typeface="Kefa" charset="0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97" y="6190114"/>
            <a:ext cx="18319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0" y="568326"/>
            <a:ext cx="9144000" cy="1200329"/>
          </a:xfrm>
          <a:prstGeom prst="rect">
            <a:avLst/>
          </a:prstGeom>
          <a:solidFill>
            <a:srgbClr val="5BBFCA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200" b="1" dirty="0" smtClean="0">
                <a:latin typeface="Kefa" charset="0"/>
                <a:ea typeface="Kefa" charset="0"/>
                <a:cs typeface="Kefa" charset="0"/>
              </a:rPr>
              <a:t>¿Las </a:t>
            </a:r>
            <a:r>
              <a:rPr lang="es-ES" altLang="es-ES" sz="3600" b="1" dirty="0" smtClean="0">
                <a:latin typeface="Kefa" charset="0"/>
                <a:ea typeface="Kefa" charset="0"/>
                <a:cs typeface="Kefa" charset="0"/>
              </a:rPr>
              <a:t>personas</a:t>
            </a:r>
            <a:r>
              <a:rPr lang="es-ES" altLang="es-ES" sz="3200" b="1" dirty="0" smtClean="0">
                <a:latin typeface="Kefa" charset="0"/>
                <a:ea typeface="Kefa" charset="0"/>
                <a:cs typeface="Kefa" charset="0"/>
              </a:rPr>
              <a:t> tienen las mismas</a:t>
            </a:r>
            <a:r>
              <a:rPr lang="es-ES" altLang="es-ES" sz="3600" b="1" dirty="0" smtClean="0">
                <a:latin typeface="Kefa" charset="0"/>
                <a:ea typeface="Kefa" charset="0"/>
                <a:cs typeface="Kefa" charset="0"/>
              </a:rPr>
              <a:t> obligaciones </a:t>
            </a:r>
            <a:r>
              <a:rPr lang="es-ES" altLang="es-ES" sz="3200" b="1" dirty="0">
                <a:latin typeface="Kefa" charset="0"/>
                <a:ea typeface="Kefa" charset="0"/>
                <a:cs typeface="Kefa" charset="0"/>
              </a:rPr>
              <a:t>d</a:t>
            </a:r>
            <a:r>
              <a:rPr lang="es-ES" altLang="es-ES" sz="3200" b="1" dirty="0" smtClean="0">
                <a:latin typeface="Kefa" charset="0"/>
                <a:ea typeface="Kefa" charset="0"/>
                <a:cs typeface="Kefa" charset="0"/>
              </a:rPr>
              <a:t>e </a:t>
            </a:r>
            <a:r>
              <a:rPr lang="es-ES" altLang="es-ES" sz="3200" b="1" dirty="0" smtClean="0">
                <a:latin typeface="Kefa" charset="0"/>
                <a:ea typeface="Kefa" charset="0"/>
                <a:cs typeface="Kefa" charset="0"/>
              </a:rPr>
              <a:t>los Estados?</a:t>
            </a:r>
            <a:endParaRPr lang="es-ES" altLang="es-EC" b="1" dirty="0">
              <a:latin typeface="Kefa" charset="0"/>
              <a:ea typeface="Kefa" charset="0"/>
              <a:cs typeface="Kefa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6" y="6254331"/>
            <a:ext cx="1600200" cy="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82104520"/>
              </p:ext>
            </p:extLst>
          </p:nvPr>
        </p:nvGraphicFramePr>
        <p:xfrm>
          <a:off x="705417" y="2052444"/>
          <a:ext cx="7814469" cy="463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98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po docentes" id="{9C02466B-6BD4-E547-B254-57A0FFCC25F0}" vid="{F8432064-4107-9345-A73E-6F00761372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Prepo docentes</Template>
  <TotalTime>3958</TotalTime>
  <Words>568</Words>
  <Application>Microsoft Macintosh PowerPoint</Application>
  <PresentationFormat>Presentación en pantalla (4:3)</PresentationFormat>
  <Paragraphs>115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Calibri Light</vt:lpstr>
      <vt:lpstr>Kefa</vt:lpstr>
      <vt:lpstr>ＭＳ Ｐゴシック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derechos humanos en la Constitución del Ecuador</vt:lpstr>
      <vt:lpstr>Presentación de PowerPoint</vt:lpstr>
      <vt:lpstr>Presentación de PowerPoint</vt:lpstr>
      <vt:lpstr>Significa que, nadie podrá ser discriminada/o por: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creando paradigmas:</dc:title>
  <dc:creator>Myriam Perez</dc:creator>
  <cp:lastModifiedBy>Myriam Perez</cp:lastModifiedBy>
  <cp:revision>116</cp:revision>
  <dcterms:created xsi:type="dcterms:W3CDTF">2017-03-11T01:35:30Z</dcterms:created>
  <dcterms:modified xsi:type="dcterms:W3CDTF">2017-03-14T05:43:07Z</dcterms:modified>
</cp:coreProperties>
</file>